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0" r:id="rId3"/>
    <p:sldId id="373" r:id="rId4"/>
    <p:sldId id="374" r:id="rId5"/>
    <p:sldId id="375" r:id="rId6"/>
    <p:sldId id="381" r:id="rId7"/>
    <p:sldId id="370" r:id="rId8"/>
    <p:sldId id="380" r:id="rId9"/>
    <p:sldId id="376" r:id="rId10"/>
    <p:sldId id="378" r:id="rId11"/>
    <p:sldId id="379" r:id="rId12"/>
    <p:sldId id="329" r:id="rId13"/>
  </p:sldIdLst>
  <p:sldSz cx="10693400" cy="7561263"/>
  <p:notesSz cx="6797675" cy="9926638"/>
  <p:defaultTextStyle>
    <a:defPPr>
      <a:defRPr lang="en-GB"/>
    </a:defPPr>
    <a:lvl1pPr algn="l" defTabSz="1052513" rtl="0" fontAlgn="base">
      <a:spcBef>
        <a:spcPct val="0"/>
      </a:spcBef>
      <a:spcAft>
        <a:spcPct val="0"/>
      </a:spcAft>
      <a:defRPr sz="2100" kern="1200">
        <a:solidFill>
          <a:schemeClr val="tx1"/>
        </a:solidFill>
        <a:latin typeface="Arial" charset="0"/>
        <a:ea typeface="+mn-ea"/>
        <a:cs typeface="Arial" charset="0"/>
      </a:defRPr>
    </a:lvl1pPr>
    <a:lvl2pPr marL="525463" indent="-68263" algn="l" defTabSz="1052513" rtl="0" fontAlgn="base">
      <a:spcBef>
        <a:spcPct val="0"/>
      </a:spcBef>
      <a:spcAft>
        <a:spcPct val="0"/>
      </a:spcAft>
      <a:defRPr sz="2100" kern="1200">
        <a:solidFill>
          <a:schemeClr val="tx1"/>
        </a:solidFill>
        <a:latin typeface="Arial" charset="0"/>
        <a:ea typeface="+mn-ea"/>
        <a:cs typeface="Arial" charset="0"/>
      </a:defRPr>
    </a:lvl2pPr>
    <a:lvl3pPr marL="1052513" indent="-138113" algn="l" defTabSz="1052513" rtl="0" fontAlgn="base">
      <a:spcBef>
        <a:spcPct val="0"/>
      </a:spcBef>
      <a:spcAft>
        <a:spcPct val="0"/>
      </a:spcAft>
      <a:defRPr sz="2100" kern="1200">
        <a:solidFill>
          <a:schemeClr val="tx1"/>
        </a:solidFill>
        <a:latin typeface="Arial" charset="0"/>
        <a:ea typeface="+mn-ea"/>
        <a:cs typeface="Arial" charset="0"/>
      </a:defRPr>
    </a:lvl3pPr>
    <a:lvl4pPr marL="1579563" indent="-207963" algn="l" defTabSz="1052513" rtl="0" fontAlgn="base">
      <a:spcBef>
        <a:spcPct val="0"/>
      </a:spcBef>
      <a:spcAft>
        <a:spcPct val="0"/>
      </a:spcAft>
      <a:defRPr sz="2100" kern="1200">
        <a:solidFill>
          <a:schemeClr val="tx1"/>
        </a:solidFill>
        <a:latin typeface="Arial" charset="0"/>
        <a:ea typeface="+mn-ea"/>
        <a:cs typeface="Arial" charset="0"/>
      </a:defRPr>
    </a:lvl4pPr>
    <a:lvl5pPr marL="2105025" indent="-276225" algn="l" defTabSz="1052513" rtl="0" fontAlgn="base">
      <a:spcBef>
        <a:spcPct val="0"/>
      </a:spcBef>
      <a:spcAft>
        <a:spcPct val="0"/>
      </a:spcAft>
      <a:defRPr sz="2100" kern="1200">
        <a:solidFill>
          <a:schemeClr val="tx1"/>
        </a:solidFill>
        <a:latin typeface="Arial" charset="0"/>
        <a:ea typeface="+mn-ea"/>
        <a:cs typeface="Arial" charset="0"/>
      </a:defRPr>
    </a:lvl5pPr>
    <a:lvl6pPr marL="2286000" algn="l" defTabSz="914400" rtl="0" eaLnBrk="1" latinLnBrk="0" hangingPunct="1">
      <a:defRPr sz="2100" kern="1200">
        <a:solidFill>
          <a:schemeClr val="tx1"/>
        </a:solidFill>
        <a:latin typeface="Arial" charset="0"/>
        <a:ea typeface="+mn-ea"/>
        <a:cs typeface="Arial" charset="0"/>
      </a:defRPr>
    </a:lvl6pPr>
    <a:lvl7pPr marL="2743200" algn="l" defTabSz="914400" rtl="0" eaLnBrk="1" latinLnBrk="0" hangingPunct="1">
      <a:defRPr sz="2100" kern="1200">
        <a:solidFill>
          <a:schemeClr val="tx1"/>
        </a:solidFill>
        <a:latin typeface="Arial" charset="0"/>
        <a:ea typeface="+mn-ea"/>
        <a:cs typeface="Arial" charset="0"/>
      </a:defRPr>
    </a:lvl7pPr>
    <a:lvl8pPr marL="3200400" algn="l" defTabSz="914400" rtl="0" eaLnBrk="1" latinLnBrk="0" hangingPunct="1">
      <a:defRPr sz="2100" kern="1200">
        <a:solidFill>
          <a:schemeClr val="tx1"/>
        </a:solidFill>
        <a:latin typeface="Arial" charset="0"/>
        <a:ea typeface="+mn-ea"/>
        <a:cs typeface="Arial" charset="0"/>
      </a:defRPr>
    </a:lvl8pPr>
    <a:lvl9pPr marL="3657600" algn="l" defTabSz="914400" rtl="0" eaLnBrk="1" latinLnBrk="0" hangingPunct="1">
      <a:defRPr sz="21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holofeloT" initials="K"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B19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2" autoAdjust="0"/>
  </p:normalViewPr>
  <p:slideViewPr>
    <p:cSldViewPr>
      <p:cViewPr varScale="1">
        <p:scale>
          <a:sx n="63" d="100"/>
          <a:sy n="63" d="100"/>
        </p:scale>
        <p:origin x="1290" y="90"/>
      </p:cViewPr>
      <p:guideLst>
        <p:guide orient="horz" pos="2381"/>
        <p:guide pos="3368"/>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70E6F8-2060-41F1-945E-6AD3D7583F6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ZA"/>
        </a:p>
      </dgm:t>
    </dgm:pt>
    <dgm:pt modelId="{38358FDF-7A5E-4533-BCD3-93CBE64D773D}">
      <dgm:prSet phldrT="[Text]"/>
      <dgm:spPr/>
      <dgm:t>
        <a:bodyPr/>
        <a:lstStyle/>
        <a:p>
          <a:r>
            <a:rPr lang="en-ZA" dirty="0" smtClean="0"/>
            <a:t>Fragmentation and lack of coordination</a:t>
          </a:r>
          <a:endParaRPr lang="en-ZA" dirty="0"/>
        </a:p>
      </dgm:t>
    </dgm:pt>
    <dgm:pt modelId="{E4D2EB70-ABF2-4B1C-A9CD-2FAB41A04729}" type="parTrans" cxnId="{4B14C83D-6F26-4AF8-B860-06A4E1DC2E63}">
      <dgm:prSet/>
      <dgm:spPr/>
      <dgm:t>
        <a:bodyPr/>
        <a:lstStyle/>
        <a:p>
          <a:endParaRPr lang="en-ZA"/>
        </a:p>
      </dgm:t>
    </dgm:pt>
    <dgm:pt modelId="{8B56E5E2-9404-40EA-B282-3EEDB12BBCED}" type="sibTrans" cxnId="{4B14C83D-6F26-4AF8-B860-06A4E1DC2E63}">
      <dgm:prSet/>
      <dgm:spPr/>
      <dgm:t>
        <a:bodyPr/>
        <a:lstStyle/>
        <a:p>
          <a:endParaRPr lang="en-ZA"/>
        </a:p>
      </dgm:t>
    </dgm:pt>
    <dgm:pt modelId="{601A13B0-CAF2-47E3-B343-30FC05D43DF3}">
      <dgm:prSet phldrT="[Text]"/>
      <dgm:spPr/>
      <dgm:t>
        <a:bodyPr/>
        <a:lstStyle/>
        <a:p>
          <a:r>
            <a:rPr lang="en-ZA" dirty="0" smtClean="0"/>
            <a:t>An ineffective and non-responsive system</a:t>
          </a:r>
          <a:endParaRPr lang="en-ZA" dirty="0"/>
        </a:p>
      </dgm:t>
    </dgm:pt>
    <dgm:pt modelId="{844B278D-CB05-4331-A61F-211DFBCDC30F}" type="parTrans" cxnId="{6F934275-A387-4E82-8B81-3686583AE873}">
      <dgm:prSet/>
      <dgm:spPr/>
      <dgm:t>
        <a:bodyPr/>
        <a:lstStyle/>
        <a:p>
          <a:endParaRPr lang="en-ZA"/>
        </a:p>
      </dgm:t>
    </dgm:pt>
    <dgm:pt modelId="{4B973395-4A5D-4C49-A916-DE7BA2B1005D}" type="sibTrans" cxnId="{6F934275-A387-4E82-8B81-3686583AE873}">
      <dgm:prSet/>
      <dgm:spPr/>
      <dgm:t>
        <a:bodyPr/>
        <a:lstStyle/>
        <a:p>
          <a:endParaRPr lang="en-ZA"/>
        </a:p>
      </dgm:t>
    </dgm:pt>
    <dgm:pt modelId="{4F3CB07A-2B48-484C-BDB7-0CA7C0E5EDA7}">
      <dgm:prSet phldrT="[Text]"/>
      <dgm:spPr/>
      <dgm:t>
        <a:bodyPr/>
        <a:lstStyle/>
        <a:p>
          <a:r>
            <a:rPr lang="en-ZA" dirty="0" smtClean="0"/>
            <a:t>Agriculture’s negative career image</a:t>
          </a:r>
          <a:endParaRPr lang="en-ZA" dirty="0"/>
        </a:p>
      </dgm:t>
    </dgm:pt>
    <dgm:pt modelId="{4366B81F-AC09-4E8D-8CE6-B741680C10C8}" type="parTrans" cxnId="{2095A248-E30F-4440-881F-F5479A036E98}">
      <dgm:prSet/>
      <dgm:spPr/>
      <dgm:t>
        <a:bodyPr/>
        <a:lstStyle/>
        <a:p>
          <a:endParaRPr lang="en-ZA"/>
        </a:p>
      </dgm:t>
    </dgm:pt>
    <dgm:pt modelId="{3B95DE51-DB56-4804-A70D-5903FE709414}" type="sibTrans" cxnId="{2095A248-E30F-4440-881F-F5479A036E98}">
      <dgm:prSet/>
      <dgm:spPr/>
      <dgm:t>
        <a:bodyPr/>
        <a:lstStyle/>
        <a:p>
          <a:endParaRPr lang="en-ZA"/>
        </a:p>
      </dgm:t>
    </dgm:pt>
    <dgm:pt modelId="{EA7F4CF2-7F7D-48C5-B500-D68D46A0CA64}">
      <dgm:prSet/>
      <dgm:spPr/>
      <dgm:t>
        <a:bodyPr/>
        <a:lstStyle/>
        <a:p>
          <a:r>
            <a:rPr lang="en-ZA" dirty="0" smtClean="0"/>
            <a:t>Poor access to AET by emerging farmers and new entrants into agriculture</a:t>
          </a:r>
          <a:endParaRPr lang="en-ZA" dirty="0"/>
        </a:p>
      </dgm:t>
    </dgm:pt>
    <dgm:pt modelId="{9AB206B9-2606-4864-B0E4-6CD13AEBAE69}" type="parTrans" cxnId="{0C167CDD-DBC7-4DF7-B192-3B7C95331D3A}">
      <dgm:prSet/>
      <dgm:spPr/>
      <dgm:t>
        <a:bodyPr/>
        <a:lstStyle/>
        <a:p>
          <a:endParaRPr lang="en-ZA"/>
        </a:p>
      </dgm:t>
    </dgm:pt>
    <dgm:pt modelId="{96DAD449-70E9-4484-9737-644100FE7B17}" type="sibTrans" cxnId="{0C167CDD-DBC7-4DF7-B192-3B7C95331D3A}">
      <dgm:prSet/>
      <dgm:spPr/>
      <dgm:t>
        <a:bodyPr/>
        <a:lstStyle/>
        <a:p>
          <a:endParaRPr lang="en-ZA"/>
        </a:p>
      </dgm:t>
    </dgm:pt>
    <dgm:pt modelId="{0F615D32-7AE9-4C9A-9623-5934A1AABCF2}">
      <dgm:prSet/>
      <dgm:spPr/>
      <dgm:t>
        <a:bodyPr/>
        <a:lstStyle/>
        <a:p>
          <a:r>
            <a:rPr lang="en-ZA" dirty="0" smtClean="0"/>
            <a:t>Poor and inconsistent quality control</a:t>
          </a:r>
          <a:endParaRPr lang="en-ZA" dirty="0"/>
        </a:p>
      </dgm:t>
    </dgm:pt>
    <dgm:pt modelId="{5B39F736-7056-4389-B4F7-19C0B9D1EBD9}" type="parTrans" cxnId="{27ACB53B-C9C2-4BF1-BFED-411D8B3DD13D}">
      <dgm:prSet/>
      <dgm:spPr/>
      <dgm:t>
        <a:bodyPr/>
        <a:lstStyle/>
        <a:p>
          <a:endParaRPr lang="en-ZA"/>
        </a:p>
      </dgm:t>
    </dgm:pt>
    <dgm:pt modelId="{CBCF2C9B-6A51-4C4D-9222-DF4CBA3A0048}" type="sibTrans" cxnId="{27ACB53B-C9C2-4BF1-BFED-411D8B3DD13D}">
      <dgm:prSet/>
      <dgm:spPr/>
      <dgm:t>
        <a:bodyPr/>
        <a:lstStyle/>
        <a:p>
          <a:endParaRPr lang="en-ZA"/>
        </a:p>
      </dgm:t>
    </dgm:pt>
    <dgm:pt modelId="{7027C252-8B44-4DEA-AF8C-72E8B0508977}">
      <dgm:prSet/>
      <dgm:spPr/>
      <dgm:t>
        <a:bodyPr/>
        <a:lstStyle/>
        <a:p>
          <a:r>
            <a:rPr lang="en-ZA" dirty="0" smtClean="0"/>
            <a:t>A shortage of critical skills</a:t>
          </a:r>
          <a:endParaRPr lang="en-ZA" dirty="0"/>
        </a:p>
      </dgm:t>
    </dgm:pt>
    <dgm:pt modelId="{BDA76E3B-365C-401A-ADB4-2AE74E8EB01E}" type="parTrans" cxnId="{519322C4-7AF0-4DD6-9F57-2DE6F99E98A4}">
      <dgm:prSet/>
      <dgm:spPr/>
      <dgm:t>
        <a:bodyPr/>
        <a:lstStyle/>
        <a:p>
          <a:endParaRPr lang="en-ZA"/>
        </a:p>
      </dgm:t>
    </dgm:pt>
    <dgm:pt modelId="{EF748E3E-943C-43BE-BF2E-2CFBE3D864FA}" type="sibTrans" cxnId="{519322C4-7AF0-4DD6-9F57-2DE6F99E98A4}">
      <dgm:prSet/>
      <dgm:spPr/>
      <dgm:t>
        <a:bodyPr/>
        <a:lstStyle/>
        <a:p>
          <a:endParaRPr lang="en-ZA"/>
        </a:p>
      </dgm:t>
    </dgm:pt>
    <dgm:pt modelId="{A21DF893-1811-4324-9465-CC736DCF5756}" type="pres">
      <dgm:prSet presAssocID="{A370E6F8-2060-41F1-945E-6AD3D7583F61}" presName="Name0" presStyleCnt="0">
        <dgm:presLayoutVars>
          <dgm:dir/>
          <dgm:resizeHandles val="exact"/>
        </dgm:presLayoutVars>
      </dgm:prSet>
      <dgm:spPr/>
      <dgm:t>
        <a:bodyPr/>
        <a:lstStyle/>
        <a:p>
          <a:endParaRPr lang="en-ZA"/>
        </a:p>
      </dgm:t>
    </dgm:pt>
    <dgm:pt modelId="{B6B233CA-7DE4-41F8-95D7-17B8A26632C1}" type="pres">
      <dgm:prSet presAssocID="{38358FDF-7A5E-4533-BCD3-93CBE64D773D}" presName="composite" presStyleCnt="0"/>
      <dgm:spPr/>
    </dgm:pt>
    <dgm:pt modelId="{AD8386B6-62ED-4001-AD51-EC14D8BF7DFB}" type="pres">
      <dgm:prSet presAssocID="{38358FDF-7A5E-4533-BCD3-93CBE64D773D}" presName="rect1" presStyleLbl="trAlignAcc1" presStyleIdx="0" presStyleCnt="6" custScaleX="98601">
        <dgm:presLayoutVars>
          <dgm:bulletEnabled val="1"/>
        </dgm:presLayoutVars>
      </dgm:prSet>
      <dgm:spPr/>
      <dgm:t>
        <a:bodyPr/>
        <a:lstStyle/>
        <a:p>
          <a:endParaRPr lang="en-ZA"/>
        </a:p>
      </dgm:t>
    </dgm:pt>
    <dgm:pt modelId="{5BDE71E5-6F26-41F7-96DB-EA91C055D6BE}" type="pres">
      <dgm:prSet presAssocID="{38358FDF-7A5E-4533-BCD3-93CBE64D773D}" presName="rect2" presStyleLbl="fgImgPlace1" presStyleIdx="0" presStyleCnt="6" custScaleX="102326" custScaleY="86353" custLinFactNeighborX="-4769" custLinFactNeighborY="575"/>
      <dgm:spPr/>
    </dgm:pt>
    <dgm:pt modelId="{10AA76DF-B768-4879-BBE2-1FAB95D49009}" type="pres">
      <dgm:prSet presAssocID="{8B56E5E2-9404-40EA-B282-3EEDB12BBCED}" presName="sibTrans" presStyleCnt="0"/>
      <dgm:spPr/>
    </dgm:pt>
    <dgm:pt modelId="{A812EF9A-969C-4256-B9D1-60C7CCB38B36}" type="pres">
      <dgm:prSet presAssocID="{0F615D32-7AE9-4C9A-9623-5934A1AABCF2}" presName="composite" presStyleCnt="0"/>
      <dgm:spPr/>
    </dgm:pt>
    <dgm:pt modelId="{801B4AEC-2F23-4813-BE70-00803344A429}" type="pres">
      <dgm:prSet presAssocID="{0F615D32-7AE9-4C9A-9623-5934A1AABCF2}" presName="rect1" presStyleLbl="trAlignAcc1" presStyleIdx="1" presStyleCnt="6">
        <dgm:presLayoutVars>
          <dgm:bulletEnabled val="1"/>
        </dgm:presLayoutVars>
      </dgm:prSet>
      <dgm:spPr/>
      <dgm:t>
        <a:bodyPr/>
        <a:lstStyle/>
        <a:p>
          <a:endParaRPr lang="en-ZA"/>
        </a:p>
      </dgm:t>
    </dgm:pt>
    <dgm:pt modelId="{73CAF1C3-865F-4AAD-80C8-453908889E63}" type="pres">
      <dgm:prSet presAssocID="{0F615D32-7AE9-4C9A-9623-5934A1AABCF2}" presName="rect2" presStyleLbl="fgImgPlace1" presStyleIdx="1" presStyleCnt="6" custScaleX="92343" custScaleY="88989" custLinFactNeighborX="-2623" custLinFactNeighborY="11721"/>
      <dgm:spPr/>
    </dgm:pt>
    <dgm:pt modelId="{32E25D2F-9F51-445F-9CB9-C8201ACADC0A}" type="pres">
      <dgm:prSet presAssocID="{CBCF2C9B-6A51-4C4D-9222-DF4CBA3A0048}" presName="sibTrans" presStyleCnt="0"/>
      <dgm:spPr/>
    </dgm:pt>
    <dgm:pt modelId="{9BCD6916-69F0-44F3-B421-144588F41B8C}" type="pres">
      <dgm:prSet presAssocID="{601A13B0-CAF2-47E3-B343-30FC05D43DF3}" presName="composite" presStyleCnt="0"/>
      <dgm:spPr/>
    </dgm:pt>
    <dgm:pt modelId="{0126FE73-2E3B-40EE-9AF5-762769661399}" type="pres">
      <dgm:prSet presAssocID="{601A13B0-CAF2-47E3-B343-30FC05D43DF3}" presName="rect1" presStyleLbl="trAlignAcc1" presStyleIdx="2" presStyleCnt="6">
        <dgm:presLayoutVars>
          <dgm:bulletEnabled val="1"/>
        </dgm:presLayoutVars>
      </dgm:prSet>
      <dgm:spPr/>
      <dgm:t>
        <a:bodyPr/>
        <a:lstStyle/>
        <a:p>
          <a:endParaRPr lang="en-ZA"/>
        </a:p>
      </dgm:t>
    </dgm:pt>
    <dgm:pt modelId="{0F15ECB3-7A2B-4790-96CB-E2CB595D83C5}" type="pres">
      <dgm:prSet presAssocID="{601A13B0-CAF2-47E3-B343-30FC05D43DF3}" presName="rect2" presStyleLbl="fgImgPlace1" presStyleIdx="2" presStyleCnt="6"/>
      <dgm:spPr/>
    </dgm:pt>
    <dgm:pt modelId="{DEA7E79B-8D87-441C-B433-C798237DE468}" type="pres">
      <dgm:prSet presAssocID="{4B973395-4A5D-4C49-A916-DE7BA2B1005D}" presName="sibTrans" presStyleCnt="0"/>
      <dgm:spPr/>
    </dgm:pt>
    <dgm:pt modelId="{DAA1B213-F610-40D5-8164-FA94C0572C97}" type="pres">
      <dgm:prSet presAssocID="{EA7F4CF2-7F7D-48C5-B500-D68D46A0CA64}" presName="composite" presStyleCnt="0"/>
      <dgm:spPr/>
    </dgm:pt>
    <dgm:pt modelId="{7E9AFBC9-B9D2-4EFB-80AF-35B6412F01F9}" type="pres">
      <dgm:prSet presAssocID="{EA7F4CF2-7F7D-48C5-B500-D68D46A0CA64}" presName="rect1" presStyleLbl="trAlignAcc1" presStyleIdx="3" presStyleCnt="6">
        <dgm:presLayoutVars>
          <dgm:bulletEnabled val="1"/>
        </dgm:presLayoutVars>
      </dgm:prSet>
      <dgm:spPr/>
      <dgm:t>
        <a:bodyPr/>
        <a:lstStyle/>
        <a:p>
          <a:endParaRPr lang="en-ZA"/>
        </a:p>
      </dgm:t>
    </dgm:pt>
    <dgm:pt modelId="{FC8225E3-27DE-4310-B662-B6612058824A}" type="pres">
      <dgm:prSet presAssocID="{EA7F4CF2-7F7D-48C5-B500-D68D46A0CA64}" presName="rect2" presStyleLbl="fgImgPlace1" presStyleIdx="3" presStyleCnt="6"/>
      <dgm:spPr/>
    </dgm:pt>
    <dgm:pt modelId="{6282CFD3-106B-4A1C-96A1-12E5A461AC79}" type="pres">
      <dgm:prSet presAssocID="{96DAD449-70E9-4484-9737-644100FE7B17}" presName="sibTrans" presStyleCnt="0"/>
      <dgm:spPr/>
    </dgm:pt>
    <dgm:pt modelId="{F177E2B4-053B-4BCA-AF89-D70D9AD08D39}" type="pres">
      <dgm:prSet presAssocID="{4F3CB07A-2B48-484C-BDB7-0CA7C0E5EDA7}" presName="composite" presStyleCnt="0"/>
      <dgm:spPr/>
    </dgm:pt>
    <dgm:pt modelId="{0FC71E59-DAD8-47BD-80F1-BEF56F537D24}" type="pres">
      <dgm:prSet presAssocID="{4F3CB07A-2B48-484C-BDB7-0CA7C0E5EDA7}" presName="rect1" presStyleLbl="trAlignAcc1" presStyleIdx="4" presStyleCnt="6">
        <dgm:presLayoutVars>
          <dgm:bulletEnabled val="1"/>
        </dgm:presLayoutVars>
      </dgm:prSet>
      <dgm:spPr/>
      <dgm:t>
        <a:bodyPr/>
        <a:lstStyle/>
        <a:p>
          <a:endParaRPr lang="en-ZA"/>
        </a:p>
      </dgm:t>
    </dgm:pt>
    <dgm:pt modelId="{9520A753-F27B-483E-9460-6807EEE470CE}" type="pres">
      <dgm:prSet presAssocID="{4F3CB07A-2B48-484C-BDB7-0CA7C0E5EDA7}" presName="rect2" presStyleLbl="fgImgPlace1" presStyleIdx="4" presStyleCnt="6"/>
      <dgm:spPr/>
    </dgm:pt>
    <dgm:pt modelId="{A5B2A36F-5614-48B6-9A6B-F94D6CF1F875}" type="pres">
      <dgm:prSet presAssocID="{3B95DE51-DB56-4804-A70D-5903FE709414}" presName="sibTrans" presStyleCnt="0"/>
      <dgm:spPr/>
    </dgm:pt>
    <dgm:pt modelId="{502662CB-C137-444D-8ECD-CE6CEC3632B0}" type="pres">
      <dgm:prSet presAssocID="{7027C252-8B44-4DEA-AF8C-72E8B0508977}" presName="composite" presStyleCnt="0"/>
      <dgm:spPr/>
    </dgm:pt>
    <dgm:pt modelId="{C363329B-14C6-4AE9-AC8A-AC3A05BA1182}" type="pres">
      <dgm:prSet presAssocID="{7027C252-8B44-4DEA-AF8C-72E8B0508977}" presName="rect1" presStyleLbl="trAlignAcc1" presStyleIdx="5" presStyleCnt="6">
        <dgm:presLayoutVars>
          <dgm:bulletEnabled val="1"/>
        </dgm:presLayoutVars>
      </dgm:prSet>
      <dgm:spPr/>
      <dgm:t>
        <a:bodyPr/>
        <a:lstStyle/>
        <a:p>
          <a:endParaRPr lang="en-ZA"/>
        </a:p>
      </dgm:t>
    </dgm:pt>
    <dgm:pt modelId="{68D7DDAC-B25C-40C7-A5A8-4E84C18C3603}" type="pres">
      <dgm:prSet presAssocID="{7027C252-8B44-4DEA-AF8C-72E8B0508977}" presName="rect2" presStyleLbl="fgImgPlace1" presStyleIdx="5" presStyleCnt="6"/>
      <dgm:spPr/>
    </dgm:pt>
  </dgm:ptLst>
  <dgm:cxnLst>
    <dgm:cxn modelId="{A7064A1C-21BC-439D-AD70-86853653D499}" type="presOf" srcId="{A370E6F8-2060-41F1-945E-6AD3D7583F61}" destId="{A21DF893-1811-4324-9465-CC736DCF5756}" srcOrd="0" destOrd="0" presId="urn:microsoft.com/office/officeart/2008/layout/PictureStrips"/>
    <dgm:cxn modelId="{1DB4600D-2719-42E5-9AE9-B4A29632FB68}" type="presOf" srcId="{7027C252-8B44-4DEA-AF8C-72E8B0508977}" destId="{C363329B-14C6-4AE9-AC8A-AC3A05BA1182}" srcOrd="0" destOrd="0" presId="urn:microsoft.com/office/officeart/2008/layout/PictureStrips"/>
    <dgm:cxn modelId="{4B14C83D-6F26-4AF8-B860-06A4E1DC2E63}" srcId="{A370E6F8-2060-41F1-945E-6AD3D7583F61}" destId="{38358FDF-7A5E-4533-BCD3-93CBE64D773D}" srcOrd="0" destOrd="0" parTransId="{E4D2EB70-ABF2-4B1C-A9CD-2FAB41A04729}" sibTransId="{8B56E5E2-9404-40EA-B282-3EEDB12BBCED}"/>
    <dgm:cxn modelId="{92B7196E-E9B5-49E8-99AB-551AF3ABE191}" type="presOf" srcId="{601A13B0-CAF2-47E3-B343-30FC05D43DF3}" destId="{0126FE73-2E3B-40EE-9AF5-762769661399}" srcOrd="0" destOrd="0" presId="urn:microsoft.com/office/officeart/2008/layout/PictureStrips"/>
    <dgm:cxn modelId="{081BBDAD-3391-46D5-8C9D-78ADACFD172A}" type="presOf" srcId="{38358FDF-7A5E-4533-BCD3-93CBE64D773D}" destId="{AD8386B6-62ED-4001-AD51-EC14D8BF7DFB}" srcOrd="0" destOrd="0" presId="urn:microsoft.com/office/officeart/2008/layout/PictureStrips"/>
    <dgm:cxn modelId="{2095A248-E30F-4440-881F-F5479A036E98}" srcId="{A370E6F8-2060-41F1-945E-6AD3D7583F61}" destId="{4F3CB07A-2B48-484C-BDB7-0CA7C0E5EDA7}" srcOrd="4" destOrd="0" parTransId="{4366B81F-AC09-4E8D-8CE6-B741680C10C8}" sibTransId="{3B95DE51-DB56-4804-A70D-5903FE709414}"/>
    <dgm:cxn modelId="{519322C4-7AF0-4DD6-9F57-2DE6F99E98A4}" srcId="{A370E6F8-2060-41F1-945E-6AD3D7583F61}" destId="{7027C252-8B44-4DEA-AF8C-72E8B0508977}" srcOrd="5" destOrd="0" parTransId="{BDA76E3B-365C-401A-ADB4-2AE74E8EB01E}" sibTransId="{EF748E3E-943C-43BE-BF2E-2CFBE3D864FA}"/>
    <dgm:cxn modelId="{679A7705-5240-4ACD-BFEB-C3ABB1BE130B}" type="presOf" srcId="{4F3CB07A-2B48-484C-BDB7-0CA7C0E5EDA7}" destId="{0FC71E59-DAD8-47BD-80F1-BEF56F537D24}" srcOrd="0" destOrd="0" presId="urn:microsoft.com/office/officeart/2008/layout/PictureStrips"/>
    <dgm:cxn modelId="{0C167CDD-DBC7-4DF7-B192-3B7C95331D3A}" srcId="{A370E6F8-2060-41F1-945E-6AD3D7583F61}" destId="{EA7F4CF2-7F7D-48C5-B500-D68D46A0CA64}" srcOrd="3" destOrd="0" parTransId="{9AB206B9-2606-4864-B0E4-6CD13AEBAE69}" sibTransId="{96DAD449-70E9-4484-9737-644100FE7B17}"/>
    <dgm:cxn modelId="{B8D2AD6C-5393-468D-9BB7-5D1B73B210CF}" type="presOf" srcId="{EA7F4CF2-7F7D-48C5-B500-D68D46A0CA64}" destId="{7E9AFBC9-B9D2-4EFB-80AF-35B6412F01F9}" srcOrd="0" destOrd="0" presId="urn:microsoft.com/office/officeart/2008/layout/PictureStrips"/>
    <dgm:cxn modelId="{27ACB53B-C9C2-4BF1-BFED-411D8B3DD13D}" srcId="{A370E6F8-2060-41F1-945E-6AD3D7583F61}" destId="{0F615D32-7AE9-4C9A-9623-5934A1AABCF2}" srcOrd="1" destOrd="0" parTransId="{5B39F736-7056-4389-B4F7-19C0B9D1EBD9}" sibTransId="{CBCF2C9B-6A51-4C4D-9222-DF4CBA3A0048}"/>
    <dgm:cxn modelId="{6F934275-A387-4E82-8B81-3686583AE873}" srcId="{A370E6F8-2060-41F1-945E-6AD3D7583F61}" destId="{601A13B0-CAF2-47E3-B343-30FC05D43DF3}" srcOrd="2" destOrd="0" parTransId="{844B278D-CB05-4331-A61F-211DFBCDC30F}" sibTransId="{4B973395-4A5D-4C49-A916-DE7BA2B1005D}"/>
    <dgm:cxn modelId="{523036BF-53C3-4BA9-94EC-F58163F79C48}" type="presOf" srcId="{0F615D32-7AE9-4C9A-9623-5934A1AABCF2}" destId="{801B4AEC-2F23-4813-BE70-00803344A429}" srcOrd="0" destOrd="0" presId="urn:microsoft.com/office/officeart/2008/layout/PictureStrips"/>
    <dgm:cxn modelId="{FA140836-5E65-49A7-BF23-AA04530E9F33}" type="presParOf" srcId="{A21DF893-1811-4324-9465-CC736DCF5756}" destId="{B6B233CA-7DE4-41F8-95D7-17B8A26632C1}" srcOrd="0" destOrd="0" presId="urn:microsoft.com/office/officeart/2008/layout/PictureStrips"/>
    <dgm:cxn modelId="{9E84D201-2C73-42DD-BA8D-455BDB3A88C9}" type="presParOf" srcId="{B6B233CA-7DE4-41F8-95D7-17B8A26632C1}" destId="{AD8386B6-62ED-4001-AD51-EC14D8BF7DFB}" srcOrd="0" destOrd="0" presId="urn:microsoft.com/office/officeart/2008/layout/PictureStrips"/>
    <dgm:cxn modelId="{474E1398-07B8-4C06-AD29-DA6CC6CE8F84}" type="presParOf" srcId="{B6B233CA-7DE4-41F8-95D7-17B8A26632C1}" destId="{5BDE71E5-6F26-41F7-96DB-EA91C055D6BE}" srcOrd="1" destOrd="0" presId="urn:microsoft.com/office/officeart/2008/layout/PictureStrips"/>
    <dgm:cxn modelId="{8B4935B4-EB20-414A-BC72-6EB43EB32EF9}" type="presParOf" srcId="{A21DF893-1811-4324-9465-CC736DCF5756}" destId="{10AA76DF-B768-4879-BBE2-1FAB95D49009}" srcOrd="1" destOrd="0" presId="urn:microsoft.com/office/officeart/2008/layout/PictureStrips"/>
    <dgm:cxn modelId="{4A284A1C-D3C3-4375-A210-B6615BBAC3AD}" type="presParOf" srcId="{A21DF893-1811-4324-9465-CC736DCF5756}" destId="{A812EF9A-969C-4256-B9D1-60C7CCB38B36}" srcOrd="2" destOrd="0" presId="urn:microsoft.com/office/officeart/2008/layout/PictureStrips"/>
    <dgm:cxn modelId="{3853F038-0F3B-4AC8-B391-41AABFB763E5}" type="presParOf" srcId="{A812EF9A-969C-4256-B9D1-60C7CCB38B36}" destId="{801B4AEC-2F23-4813-BE70-00803344A429}" srcOrd="0" destOrd="0" presId="urn:microsoft.com/office/officeart/2008/layout/PictureStrips"/>
    <dgm:cxn modelId="{8BB0FC0B-2995-4054-96AC-88D5BD72083F}" type="presParOf" srcId="{A812EF9A-969C-4256-B9D1-60C7CCB38B36}" destId="{73CAF1C3-865F-4AAD-80C8-453908889E63}" srcOrd="1" destOrd="0" presId="urn:microsoft.com/office/officeart/2008/layout/PictureStrips"/>
    <dgm:cxn modelId="{A6905ECA-307E-44EC-BF59-D0580F770A02}" type="presParOf" srcId="{A21DF893-1811-4324-9465-CC736DCF5756}" destId="{32E25D2F-9F51-445F-9CB9-C8201ACADC0A}" srcOrd="3" destOrd="0" presId="urn:microsoft.com/office/officeart/2008/layout/PictureStrips"/>
    <dgm:cxn modelId="{9DDBAB6A-71AE-4583-B95C-10F49C370C0B}" type="presParOf" srcId="{A21DF893-1811-4324-9465-CC736DCF5756}" destId="{9BCD6916-69F0-44F3-B421-144588F41B8C}" srcOrd="4" destOrd="0" presId="urn:microsoft.com/office/officeart/2008/layout/PictureStrips"/>
    <dgm:cxn modelId="{A88400CC-3427-498B-BFA3-668A70DD9D96}" type="presParOf" srcId="{9BCD6916-69F0-44F3-B421-144588F41B8C}" destId="{0126FE73-2E3B-40EE-9AF5-762769661399}" srcOrd="0" destOrd="0" presId="urn:microsoft.com/office/officeart/2008/layout/PictureStrips"/>
    <dgm:cxn modelId="{ECD540AC-18EA-40E7-A62C-DB2F1136E683}" type="presParOf" srcId="{9BCD6916-69F0-44F3-B421-144588F41B8C}" destId="{0F15ECB3-7A2B-4790-96CB-E2CB595D83C5}" srcOrd="1" destOrd="0" presId="urn:microsoft.com/office/officeart/2008/layout/PictureStrips"/>
    <dgm:cxn modelId="{6CAF9FA3-8FE5-4B53-AA33-1574B335867B}" type="presParOf" srcId="{A21DF893-1811-4324-9465-CC736DCF5756}" destId="{DEA7E79B-8D87-441C-B433-C798237DE468}" srcOrd="5" destOrd="0" presId="urn:microsoft.com/office/officeart/2008/layout/PictureStrips"/>
    <dgm:cxn modelId="{CEFE71D7-465F-4128-9ABC-DDFA21A2DA8F}" type="presParOf" srcId="{A21DF893-1811-4324-9465-CC736DCF5756}" destId="{DAA1B213-F610-40D5-8164-FA94C0572C97}" srcOrd="6" destOrd="0" presId="urn:microsoft.com/office/officeart/2008/layout/PictureStrips"/>
    <dgm:cxn modelId="{3732E0DD-F413-489E-9AD6-B035D67ABB28}" type="presParOf" srcId="{DAA1B213-F610-40D5-8164-FA94C0572C97}" destId="{7E9AFBC9-B9D2-4EFB-80AF-35B6412F01F9}" srcOrd="0" destOrd="0" presId="urn:microsoft.com/office/officeart/2008/layout/PictureStrips"/>
    <dgm:cxn modelId="{ED6716D9-AEFE-482E-A228-11DB68DC4BBA}" type="presParOf" srcId="{DAA1B213-F610-40D5-8164-FA94C0572C97}" destId="{FC8225E3-27DE-4310-B662-B6612058824A}" srcOrd="1" destOrd="0" presId="urn:microsoft.com/office/officeart/2008/layout/PictureStrips"/>
    <dgm:cxn modelId="{6D6036EB-983D-42FA-8F25-69FFDF25B29F}" type="presParOf" srcId="{A21DF893-1811-4324-9465-CC736DCF5756}" destId="{6282CFD3-106B-4A1C-96A1-12E5A461AC79}" srcOrd="7" destOrd="0" presId="urn:microsoft.com/office/officeart/2008/layout/PictureStrips"/>
    <dgm:cxn modelId="{A1F21215-8445-4E2B-8F92-9234326D7B5C}" type="presParOf" srcId="{A21DF893-1811-4324-9465-CC736DCF5756}" destId="{F177E2B4-053B-4BCA-AF89-D70D9AD08D39}" srcOrd="8" destOrd="0" presId="urn:microsoft.com/office/officeart/2008/layout/PictureStrips"/>
    <dgm:cxn modelId="{A0859F9F-29AE-4AB6-899D-D0B5E9905079}" type="presParOf" srcId="{F177E2B4-053B-4BCA-AF89-D70D9AD08D39}" destId="{0FC71E59-DAD8-47BD-80F1-BEF56F537D24}" srcOrd="0" destOrd="0" presId="urn:microsoft.com/office/officeart/2008/layout/PictureStrips"/>
    <dgm:cxn modelId="{A4A09131-8E2C-41BC-8168-F99A6EE6CB35}" type="presParOf" srcId="{F177E2B4-053B-4BCA-AF89-D70D9AD08D39}" destId="{9520A753-F27B-483E-9460-6807EEE470CE}" srcOrd="1" destOrd="0" presId="urn:microsoft.com/office/officeart/2008/layout/PictureStrips"/>
    <dgm:cxn modelId="{25D04A1D-0059-4C63-873E-9803A2B50206}" type="presParOf" srcId="{A21DF893-1811-4324-9465-CC736DCF5756}" destId="{A5B2A36F-5614-48B6-9A6B-F94D6CF1F875}" srcOrd="9" destOrd="0" presId="urn:microsoft.com/office/officeart/2008/layout/PictureStrips"/>
    <dgm:cxn modelId="{28442262-A4BB-40E7-86E2-CD60A7371571}" type="presParOf" srcId="{A21DF893-1811-4324-9465-CC736DCF5756}" destId="{502662CB-C137-444D-8ECD-CE6CEC3632B0}" srcOrd="10" destOrd="0" presId="urn:microsoft.com/office/officeart/2008/layout/PictureStrips"/>
    <dgm:cxn modelId="{176BBF85-F142-4445-A881-F68957129754}" type="presParOf" srcId="{502662CB-C137-444D-8ECD-CE6CEC3632B0}" destId="{C363329B-14C6-4AE9-AC8A-AC3A05BA1182}" srcOrd="0" destOrd="0" presId="urn:microsoft.com/office/officeart/2008/layout/PictureStrips"/>
    <dgm:cxn modelId="{55BE665D-8228-4C73-A6FA-243C8EF0588B}" type="presParOf" srcId="{502662CB-C137-444D-8ECD-CE6CEC3632B0}" destId="{68D7DDAC-B25C-40C7-A5A8-4E84C18C3603}"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D3E457-C1BE-4FA5-AF73-47939BBE36D7}"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ZA"/>
        </a:p>
      </dgm:t>
    </dgm:pt>
    <dgm:pt modelId="{3FC93A89-AB18-44D8-A423-05625E409FB3}">
      <dgm:prSet phldrT="[Text]"/>
      <dgm:spPr>
        <a:gradFill flip="none" rotWithShape="0">
          <a:gsLst>
            <a:gs pos="0">
              <a:srgbClr val="FF0000"/>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dgm:spPr>
      <dgm:t>
        <a:bodyPr/>
        <a:lstStyle/>
        <a:p>
          <a:r>
            <a:rPr lang="en-ZA" b="1" dirty="0" smtClean="0"/>
            <a:t>CAPABILITY</a:t>
          </a:r>
          <a:endParaRPr lang="en-ZA" b="1" dirty="0"/>
        </a:p>
      </dgm:t>
    </dgm:pt>
    <dgm:pt modelId="{33B23BE5-3B4A-4012-8BCB-07B03FC73B25}" type="parTrans" cxnId="{720AAA47-7F89-4F5D-BD52-A26AF432C755}">
      <dgm:prSet/>
      <dgm:spPr/>
      <dgm:t>
        <a:bodyPr/>
        <a:lstStyle/>
        <a:p>
          <a:endParaRPr lang="en-ZA"/>
        </a:p>
      </dgm:t>
    </dgm:pt>
    <dgm:pt modelId="{09D90D9D-A55D-4210-8E5A-0EFDAC33521A}" type="sibTrans" cxnId="{720AAA47-7F89-4F5D-BD52-A26AF432C755}">
      <dgm:prSet/>
      <dgm:spPr/>
      <dgm:t>
        <a:bodyPr/>
        <a:lstStyle/>
        <a:p>
          <a:endParaRPr lang="en-ZA"/>
        </a:p>
      </dgm:t>
    </dgm:pt>
    <dgm:pt modelId="{56E67AFE-957D-47A0-9916-A864766F35D3}">
      <dgm:prSet phldrT="[Text]"/>
      <dgm:spPr>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dgm:spPr>
      <dgm:t>
        <a:bodyPr/>
        <a:lstStyle/>
        <a:p>
          <a:r>
            <a:rPr lang="en-ZA" b="1" dirty="0" smtClean="0"/>
            <a:t>Skills (Training)</a:t>
          </a:r>
          <a:endParaRPr lang="en-ZA" b="1" dirty="0"/>
        </a:p>
      </dgm:t>
    </dgm:pt>
    <dgm:pt modelId="{82F0E747-67BF-4692-A37D-648714ABCC7C}" type="parTrans" cxnId="{6B90B929-C08F-4C02-9FEE-4091F569E7C4}">
      <dgm:prSet/>
      <dgm:spPr>
        <a:ln>
          <a:solidFill>
            <a:schemeClr val="bg2">
              <a:lumMod val="50000"/>
            </a:schemeClr>
          </a:solidFill>
        </a:ln>
      </dgm:spPr>
      <dgm:t>
        <a:bodyPr/>
        <a:lstStyle/>
        <a:p>
          <a:endParaRPr lang="en-ZA"/>
        </a:p>
      </dgm:t>
    </dgm:pt>
    <dgm:pt modelId="{3C3024AA-8226-45C1-9AD7-E732404B7F04}" type="sibTrans" cxnId="{6B90B929-C08F-4C02-9FEE-4091F569E7C4}">
      <dgm:prSet/>
      <dgm:spPr/>
      <dgm:t>
        <a:bodyPr/>
        <a:lstStyle/>
        <a:p>
          <a:endParaRPr lang="en-ZA"/>
        </a:p>
      </dgm:t>
    </dgm:pt>
    <dgm:pt modelId="{8FFD2FAE-55AD-4C78-955E-85C06772611C}">
      <dgm:prSet phldrT="[Text]"/>
      <dgm:spPr>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dgm:spPr>
      <dgm:t>
        <a:bodyPr/>
        <a:lstStyle/>
        <a:p>
          <a:r>
            <a:rPr lang="en-ZA" b="1" dirty="0" smtClean="0"/>
            <a:t>Access Resources</a:t>
          </a:r>
          <a:endParaRPr lang="en-ZA" b="1" dirty="0"/>
        </a:p>
      </dgm:t>
    </dgm:pt>
    <dgm:pt modelId="{AE26DFC9-1F7B-4032-8E5D-9DE3C14A164A}" type="parTrans" cxnId="{D369C6C0-1592-40E5-A8CB-BADB871D48A3}">
      <dgm:prSet/>
      <dgm:spPr>
        <a:ln>
          <a:solidFill>
            <a:schemeClr val="bg2">
              <a:lumMod val="50000"/>
            </a:schemeClr>
          </a:solidFill>
        </a:ln>
      </dgm:spPr>
      <dgm:t>
        <a:bodyPr/>
        <a:lstStyle/>
        <a:p>
          <a:endParaRPr lang="en-ZA"/>
        </a:p>
      </dgm:t>
    </dgm:pt>
    <dgm:pt modelId="{70D3821C-AF44-4B82-A2A4-33E8EC4BBA61}" type="sibTrans" cxnId="{D369C6C0-1592-40E5-A8CB-BADB871D48A3}">
      <dgm:prSet/>
      <dgm:spPr/>
      <dgm:t>
        <a:bodyPr/>
        <a:lstStyle/>
        <a:p>
          <a:endParaRPr lang="en-ZA"/>
        </a:p>
      </dgm:t>
    </dgm:pt>
    <dgm:pt modelId="{5DA468F4-0801-4558-B4BF-87BCC6E372A1}">
      <dgm:prSet phldrT="[Text]"/>
      <dgm:spPr>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dgm:spPr>
      <dgm:t>
        <a:bodyPr/>
        <a:lstStyle/>
        <a:p>
          <a:r>
            <a:rPr lang="en-ZA" b="1" dirty="0" smtClean="0"/>
            <a:t> Utilisation of Resources  </a:t>
          </a:r>
          <a:endParaRPr lang="en-ZA" b="1" dirty="0"/>
        </a:p>
      </dgm:t>
    </dgm:pt>
    <dgm:pt modelId="{0387CAE9-C2F4-4C70-9867-C399C2AEBD2F}" type="parTrans" cxnId="{1DE0D0B7-C3F2-449E-B32F-1158948FC586}">
      <dgm:prSet/>
      <dgm:spPr>
        <a:ln>
          <a:solidFill>
            <a:schemeClr val="bg2">
              <a:lumMod val="50000"/>
            </a:schemeClr>
          </a:solidFill>
        </a:ln>
      </dgm:spPr>
      <dgm:t>
        <a:bodyPr/>
        <a:lstStyle/>
        <a:p>
          <a:endParaRPr lang="en-ZA"/>
        </a:p>
      </dgm:t>
    </dgm:pt>
    <dgm:pt modelId="{604B4DAE-C245-4F9A-BE46-CCC04D84A435}" type="sibTrans" cxnId="{1DE0D0B7-C3F2-449E-B32F-1158948FC586}">
      <dgm:prSet/>
      <dgm:spPr/>
      <dgm:t>
        <a:bodyPr/>
        <a:lstStyle/>
        <a:p>
          <a:endParaRPr lang="en-ZA"/>
        </a:p>
      </dgm:t>
    </dgm:pt>
    <dgm:pt modelId="{50EA2F0B-0AB8-4376-9206-52CEC6F1AB6B}" type="pres">
      <dgm:prSet presAssocID="{D9D3E457-C1BE-4FA5-AF73-47939BBE36D7}" presName="hierChild1" presStyleCnt="0">
        <dgm:presLayoutVars>
          <dgm:orgChart val="1"/>
          <dgm:chPref val="1"/>
          <dgm:dir/>
          <dgm:animOne val="branch"/>
          <dgm:animLvl val="lvl"/>
          <dgm:resizeHandles/>
        </dgm:presLayoutVars>
      </dgm:prSet>
      <dgm:spPr/>
      <dgm:t>
        <a:bodyPr/>
        <a:lstStyle/>
        <a:p>
          <a:endParaRPr lang="en-ZA"/>
        </a:p>
      </dgm:t>
    </dgm:pt>
    <dgm:pt modelId="{2E5EC551-91D3-4A75-AC56-D6659D009984}" type="pres">
      <dgm:prSet presAssocID="{3FC93A89-AB18-44D8-A423-05625E409FB3}" presName="hierRoot1" presStyleCnt="0">
        <dgm:presLayoutVars>
          <dgm:hierBranch val="init"/>
        </dgm:presLayoutVars>
      </dgm:prSet>
      <dgm:spPr/>
    </dgm:pt>
    <dgm:pt modelId="{23D8DD60-CB80-4C5C-8807-4B6B02D03613}" type="pres">
      <dgm:prSet presAssocID="{3FC93A89-AB18-44D8-A423-05625E409FB3}" presName="rootComposite1" presStyleCnt="0"/>
      <dgm:spPr/>
    </dgm:pt>
    <dgm:pt modelId="{2D4D7CFE-0BF9-4804-9F22-2BDB9DCA7AE1}" type="pres">
      <dgm:prSet presAssocID="{3FC93A89-AB18-44D8-A423-05625E409FB3}" presName="rootText1" presStyleLbl="node0" presStyleIdx="0" presStyleCnt="1" custLinFactY="-26008" custLinFactNeighborX="-1692" custLinFactNeighborY="-100000">
        <dgm:presLayoutVars>
          <dgm:chPref val="3"/>
        </dgm:presLayoutVars>
      </dgm:prSet>
      <dgm:spPr/>
      <dgm:t>
        <a:bodyPr/>
        <a:lstStyle/>
        <a:p>
          <a:endParaRPr lang="en-ZA"/>
        </a:p>
      </dgm:t>
    </dgm:pt>
    <dgm:pt modelId="{09FFBD66-4C86-417E-AE86-3DAC42E930EC}" type="pres">
      <dgm:prSet presAssocID="{3FC93A89-AB18-44D8-A423-05625E409FB3}" presName="rootConnector1" presStyleLbl="node1" presStyleIdx="0" presStyleCnt="0"/>
      <dgm:spPr/>
      <dgm:t>
        <a:bodyPr/>
        <a:lstStyle/>
        <a:p>
          <a:endParaRPr lang="en-ZA"/>
        </a:p>
      </dgm:t>
    </dgm:pt>
    <dgm:pt modelId="{8E25A48F-513C-4FB7-BADB-0AF320FD967E}" type="pres">
      <dgm:prSet presAssocID="{3FC93A89-AB18-44D8-A423-05625E409FB3}" presName="hierChild2" presStyleCnt="0"/>
      <dgm:spPr/>
    </dgm:pt>
    <dgm:pt modelId="{DF28B1C8-2F8D-40FA-BEAF-D0B456962BDA}" type="pres">
      <dgm:prSet presAssocID="{82F0E747-67BF-4692-A37D-648714ABCC7C}" presName="Name37" presStyleLbl="parChTrans1D2" presStyleIdx="0" presStyleCnt="3"/>
      <dgm:spPr/>
      <dgm:t>
        <a:bodyPr/>
        <a:lstStyle/>
        <a:p>
          <a:endParaRPr lang="en-ZA"/>
        </a:p>
      </dgm:t>
    </dgm:pt>
    <dgm:pt modelId="{EEC58CE2-98E5-4A2B-B6B8-54FA4B1E77D1}" type="pres">
      <dgm:prSet presAssocID="{56E67AFE-957D-47A0-9916-A864766F35D3}" presName="hierRoot2" presStyleCnt="0">
        <dgm:presLayoutVars>
          <dgm:hierBranch val="init"/>
        </dgm:presLayoutVars>
      </dgm:prSet>
      <dgm:spPr/>
    </dgm:pt>
    <dgm:pt modelId="{2E4C12DB-92A0-4C59-8CD5-2C4AC7B75D0C}" type="pres">
      <dgm:prSet presAssocID="{56E67AFE-957D-47A0-9916-A864766F35D3}" presName="rootComposite" presStyleCnt="0"/>
      <dgm:spPr/>
    </dgm:pt>
    <dgm:pt modelId="{0BA9C214-CFD9-4B71-9814-92D031DBB793}" type="pres">
      <dgm:prSet presAssocID="{56E67AFE-957D-47A0-9916-A864766F35D3}" presName="rootText" presStyleLbl="node2" presStyleIdx="0" presStyleCnt="3" custLinFactNeighborX="889" custLinFactNeighborY="-30483">
        <dgm:presLayoutVars>
          <dgm:chPref val="3"/>
        </dgm:presLayoutVars>
      </dgm:prSet>
      <dgm:spPr/>
      <dgm:t>
        <a:bodyPr/>
        <a:lstStyle/>
        <a:p>
          <a:endParaRPr lang="en-ZA"/>
        </a:p>
      </dgm:t>
    </dgm:pt>
    <dgm:pt modelId="{A26C7573-F0FF-4467-9278-74AE311C8B45}" type="pres">
      <dgm:prSet presAssocID="{56E67AFE-957D-47A0-9916-A864766F35D3}" presName="rootConnector" presStyleLbl="node2" presStyleIdx="0" presStyleCnt="3"/>
      <dgm:spPr/>
      <dgm:t>
        <a:bodyPr/>
        <a:lstStyle/>
        <a:p>
          <a:endParaRPr lang="en-ZA"/>
        </a:p>
      </dgm:t>
    </dgm:pt>
    <dgm:pt modelId="{0C1B153F-4245-4390-8484-FC97DB3A5F9D}" type="pres">
      <dgm:prSet presAssocID="{56E67AFE-957D-47A0-9916-A864766F35D3}" presName="hierChild4" presStyleCnt="0"/>
      <dgm:spPr/>
    </dgm:pt>
    <dgm:pt modelId="{771F40C9-61BD-46E9-BC08-3DCCD4FB5A74}" type="pres">
      <dgm:prSet presAssocID="{56E67AFE-957D-47A0-9916-A864766F35D3}" presName="hierChild5" presStyleCnt="0"/>
      <dgm:spPr/>
    </dgm:pt>
    <dgm:pt modelId="{335B6F30-0B87-44D0-8B15-AA454180C20C}" type="pres">
      <dgm:prSet presAssocID="{AE26DFC9-1F7B-4032-8E5D-9DE3C14A164A}" presName="Name37" presStyleLbl="parChTrans1D2" presStyleIdx="1" presStyleCnt="3"/>
      <dgm:spPr/>
      <dgm:t>
        <a:bodyPr/>
        <a:lstStyle/>
        <a:p>
          <a:endParaRPr lang="en-ZA"/>
        </a:p>
      </dgm:t>
    </dgm:pt>
    <dgm:pt modelId="{0C0D3445-51D1-4E79-90E1-C470D91626D1}" type="pres">
      <dgm:prSet presAssocID="{8FFD2FAE-55AD-4C78-955E-85C06772611C}" presName="hierRoot2" presStyleCnt="0">
        <dgm:presLayoutVars>
          <dgm:hierBranch val="init"/>
        </dgm:presLayoutVars>
      </dgm:prSet>
      <dgm:spPr/>
    </dgm:pt>
    <dgm:pt modelId="{3DB971EA-003C-40DE-BF1F-391501A3EEBC}" type="pres">
      <dgm:prSet presAssocID="{8FFD2FAE-55AD-4C78-955E-85C06772611C}" presName="rootComposite" presStyleCnt="0"/>
      <dgm:spPr/>
    </dgm:pt>
    <dgm:pt modelId="{B4C7F934-776D-47E1-B46B-EA9552D1F21B}" type="pres">
      <dgm:prSet presAssocID="{8FFD2FAE-55AD-4C78-955E-85C06772611C}" presName="rootText" presStyleLbl="node2" presStyleIdx="1" presStyleCnt="3" custLinFactNeighborX="6313" custLinFactNeighborY="-30483">
        <dgm:presLayoutVars>
          <dgm:chPref val="3"/>
        </dgm:presLayoutVars>
      </dgm:prSet>
      <dgm:spPr/>
      <dgm:t>
        <a:bodyPr/>
        <a:lstStyle/>
        <a:p>
          <a:endParaRPr lang="en-ZA"/>
        </a:p>
      </dgm:t>
    </dgm:pt>
    <dgm:pt modelId="{91D572CB-14CC-450B-BA8A-D3C11E9D2C94}" type="pres">
      <dgm:prSet presAssocID="{8FFD2FAE-55AD-4C78-955E-85C06772611C}" presName="rootConnector" presStyleLbl="node2" presStyleIdx="1" presStyleCnt="3"/>
      <dgm:spPr/>
      <dgm:t>
        <a:bodyPr/>
        <a:lstStyle/>
        <a:p>
          <a:endParaRPr lang="en-ZA"/>
        </a:p>
      </dgm:t>
    </dgm:pt>
    <dgm:pt modelId="{0033B31E-855F-4FFA-A5A0-6D6C3A465D21}" type="pres">
      <dgm:prSet presAssocID="{8FFD2FAE-55AD-4C78-955E-85C06772611C}" presName="hierChild4" presStyleCnt="0"/>
      <dgm:spPr/>
    </dgm:pt>
    <dgm:pt modelId="{42888244-39EB-484B-8C2C-F2C3FE9294B8}" type="pres">
      <dgm:prSet presAssocID="{8FFD2FAE-55AD-4C78-955E-85C06772611C}" presName="hierChild5" presStyleCnt="0"/>
      <dgm:spPr/>
    </dgm:pt>
    <dgm:pt modelId="{614A211F-26AF-4A1E-8F44-50407CBEB5AA}" type="pres">
      <dgm:prSet presAssocID="{0387CAE9-C2F4-4C70-9867-C399C2AEBD2F}" presName="Name37" presStyleLbl="parChTrans1D2" presStyleIdx="2" presStyleCnt="3"/>
      <dgm:spPr/>
      <dgm:t>
        <a:bodyPr/>
        <a:lstStyle/>
        <a:p>
          <a:endParaRPr lang="en-ZA"/>
        </a:p>
      </dgm:t>
    </dgm:pt>
    <dgm:pt modelId="{9E9EA472-6991-4C12-A11B-3215A771EC6A}" type="pres">
      <dgm:prSet presAssocID="{5DA468F4-0801-4558-B4BF-87BCC6E372A1}" presName="hierRoot2" presStyleCnt="0">
        <dgm:presLayoutVars>
          <dgm:hierBranch val="init"/>
        </dgm:presLayoutVars>
      </dgm:prSet>
      <dgm:spPr/>
    </dgm:pt>
    <dgm:pt modelId="{E88DD01E-4C04-48F6-800C-F75813B33C52}" type="pres">
      <dgm:prSet presAssocID="{5DA468F4-0801-4558-B4BF-87BCC6E372A1}" presName="rootComposite" presStyleCnt="0"/>
      <dgm:spPr/>
    </dgm:pt>
    <dgm:pt modelId="{302E92C1-501B-4DAB-B338-EF3F1F8D54C5}" type="pres">
      <dgm:prSet presAssocID="{5DA468F4-0801-4558-B4BF-87BCC6E372A1}" presName="rootText" presStyleLbl="node2" presStyleIdx="2" presStyleCnt="3" custScaleX="112382" custLinFactNeighborX="244" custLinFactNeighborY="-30483">
        <dgm:presLayoutVars>
          <dgm:chPref val="3"/>
        </dgm:presLayoutVars>
      </dgm:prSet>
      <dgm:spPr/>
      <dgm:t>
        <a:bodyPr/>
        <a:lstStyle/>
        <a:p>
          <a:endParaRPr lang="en-ZA"/>
        </a:p>
      </dgm:t>
    </dgm:pt>
    <dgm:pt modelId="{118ADCD0-271A-4742-8D78-B32C93E91B03}" type="pres">
      <dgm:prSet presAssocID="{5DA468F4-0801-4558-B4BF-87BCC6E372A1}" presName="rootConnector" presStyleLbl="node2" presStyleIdx="2" presStyleCnt="3"/>
      <dgm:spPr/>
      <dgm:t>
        <a:bodyPr/>
        <a:lstStyle/>
        <a:p>
          <a:endParaRPr lang="en-ZA"/>
        </a:p>
      </dgm:t>
    </dgm:pt>
    <dgm:pt modelId="{6F40E661-0754-4782-9F94-A6FFC975613C}" type="pres">
      <dgm:prSet presAssocID="{5DA468F4-0801-4558-B4BF-87BCC6E372A1}" presName="hierChild4" presStyleCnt="0"/>
      <dgm:spPr/>
    </dgm:pt>
    <dgm:pt modelId="{F6EDD99D-6035-4327-AFFF-F800F3C712A4}" type="pres">
      <dgm:prSet presAssocID="{5DA468F4-0801-4558-B4BF-87BCC6E372A1}" presName="hierChild5" presStyleCnt="0"/>
      <dgm:spPr/>
    </dgm:pt>
    <dgm:pt modelId="{EA626456-4F79-4F2C-A654-34368BA3B8BB}" type="pres">
      <dgm:prSet presAssocID="{3FC93A89-AB18-44D8-A423-05625E409FB3}" presName="hierChild3" presStyleCnt="0"/>
      <dgm:spPr/>
    </dgm:pt>
  </dgm:ptLst>
  <dgm:cxnLst>
    <dgm:cxn modelId="{C0B196C9-7CCE-4016-8897-6195770EC4A6}" type="presOf" srcId="{5DA468F4-0801-4558-B4BF-87BCC6E372A1}" destId="{118ADCD0-271A-4742-8D78-B32C93E91B03}" srcOrd="1" destOrd="0" presId="urn:microsoft.com/office/officeart/2005/8/layout/orgChart1"/>
    <dgm:cxn modelId="{8CE30D54-54B4-41F5-BA9F-AADDE5D6D400}" type="presOf" srcId="{3FC93A89-AB18-44D8-A423-05625E409FB3}" destId="{2D4D7CFE-0BF9-4804-9F22-2BDB9DCA7AE1}" srcOrd="0" destOrd="0" presId="urn:microsoft.com/office/officeart/2005/8/layout/orgChart1"/>
    <dgm:cxn modelId="{6B90B929-C08F-4C02-9FEE-4091F569E7C4}" srcId="{3FC93A89-AB18-44D8-A423-05625E409FB3}" destId="{56E67AFE-957D-47A0-9916-A864766F35D3}" srcOrd="0" destOrd="0" parTransId="{82F0E747-67BF-4692-A37D-648714ABCC7C}" sibTransId="{3C3024AA-8226-45C1-9AD7-E732404B7F04}"/>
    <dgm:cxn modelId="{D8CCFA2E-1E6C-4589-9D9D-83CE0D5CE730}" type="presOf" srcId="{D9D3E457-C1BE-4FA5-AF73-47939BBE36D7}" destId="{50EA2F0B-0AB8-4376-9206-52CEC6F1AB6B}" srcOrd="0" destOrd="0" presId="urn:microsoft.com/office/officeart/2005/8/layout/orgChart1"/>
    <dgm:cxn modelId="{D455B157-5DA3-43D3-919D-005254FFE3D3}" type="presOf" srcId="{56E67AFE-957D-47A0-9916-A864766F35D3}" destId="{A26C7573-F0FF-4467-9278-74AE311C8B45}" srcOrd="1" destOrd="0" presId="urn:microsoft.com/office/officeart/2005/8/layout/orgChart1"/>
    <dgm:cxn modelId="{E68F522E-0C29-4671-A075-958761BD4490}" type="presOf" srcId="{56E67AFE-957D-47A0-9916-A864766F35D3}" destId="{0BA9C214-CFD9-4B71-9814-92D031DBB793}" srcOrd="0" destOrd="0" presId="urn:microsoft.com/office/officeart/2005/8/layout/orgChart1"/>
    <dgm:cxn modelId="{05C4C268-E5EC-45F8-8BAE-D94F8EAC402E}" type="presOf" srcId="{82F0E747-67BF-4692-A37D-648714ABCC7C}" destId="{DF28B1C8-2F8D-40FA-BEAF-D0B456962BDA}" srcOrd="0" destOrd="0" presId="urn:microsoft.com/office/officeart/2005/8/layout/orgChart1"/>
    <dgm:cxn modelId="{1919520F-E1CE-484C-ACB9-6D24DEA28E4A}" type="presOf" srcId="{AE26DFC9-1F7B-4032-8E5D-9DE3C14A164A}" destId="{335B6F30-0B87-44D0-8B15-AA454180C20C}" srcOrd="0" destOrd="0" presId="urn:microsoft.com/office/officeart/2005/8/layout/orgChart1"/>
    <dgm:cxn modelId="{D1507ED1-74D5-467F-8A91-27A660CCC16B}" type="presOf" srcId="{5DA468F4-0801-4558-B4BF-87BCC6E372A1}" destId="{302E92C1-501B-4DAB-B338-EF3F1F8D54C5}" srcOrd="0" destOrd="0" presId="urn:microsoft.com/office/officeart/2005/8/layout/orgChart1"/>
    <dgm:cxn modelId="{7E88A0C9-AAF0-49A9-B283-4076E7BF197F}" type="presOf" srcId="{3FC93A89-AB18-44D8-A423-05625E409FB3}" destId="{09FFBD66-4C86-417E-AE86-3DAC42E930EC}" srcOrd="1" destOrd="0" presId="urn:microsoft.com/office/officeart/2005/8/layout/orgChart1"/>
    <dgm:cxn modelId="{D369C6C0-1592-40E5-A8CB-BADB871D48A3}" srcId="{3FC93A89-AB18-44D8-A423-05625E409FB3}" destId="{8FFD2FAE-55AD-4C78-955E-85C06772611C}" srcOrd="1" destOrd="0" parTransId="{AE26DFC9-1F7B-4032-8E5D-9DE3C14A164A}" sibTransId="{70D3821C-AF44-4B82-A2A4-33E8EC4BBA61}"/>
    <dgm:cxn modelId="{7C980724-0C9C-41DB-9822-64F4E20AC2DA}" type="presOf" srcId="{0387CAE9-C2F4-4C70-9867-C399C2AEBD2F}" destId="{614A211F-26AF-4A1E-8F44-50407CBEB5AA}" srcOrd="0" destOrd="0" presId="urn:microsoft.com/office/officeart/2005/8/layout/orgChart1"/>
    <dgm:cxn modelId="{175C5CDD-46B9-46F5-A5A4-7A8D6ABBFCAE}" type="presOf" srcId="{8FFD2FAE-55AD-4C78-955E-85C06772611C}" destId="{91D572CB-14CC-450B-BA8A-D3C11E9D2C94}" srcOrd="1" destOrd="0" presId="urn:microsoft.com/office/officeart/2005/8/layout/orgChart1"/>
    <dgm:cxn modelId="{720AAA47-7F89-4F5D-BD52-A26AF432C755}" srcId="{D9D3E457-C1BE-4FA5-AF73-47939BBE36D7}" destId="{3FC93A89-AB18-44D8-A423-05625E409FB3}" srcOrd="0" destOrd="0" parTransId="{33B23BE5-3B4A-4012-8BCB-07B03FC73B25}" sibTransId="{09D90D9D-A55D-4210-8E5A-0EFDAC33521A}"/>
    <dgm:cxn modelId="{924C5768-5EDD-42FA-92C3-1DF1AC5CB4F9}" type="presOf" srcId="{8FFD2FAE-55AD-4C78-955E-85C06772611C}" destId="{B4C7F934-776D-47E1-B46B-EA9552D1F21B}" srcOrd="0" destOrd="0" presId="urn:microsoft.com/office/officeart/2005/8/layout/orgChart1"/>
    <dgm:cxn modelId="{1DE0D0B7-C3F2-449E-B32F-1158948FC586}" srcId="{3FC93A89-AB18-44D8-A423-05625E409FB3}" destId="{5DA468F4-0801-4558-B4BF-87BCC6E372A1}" srcOrd="2" destOrd="0" parTransId="{0387CAE9-C2F4-4C70-9867-C399C2AEBD2F}" sibTransId="{604B4DAE-C245-4F9A-BE46-CCC04D84A435}"/>
    <dgm:cxn modelId="{CFEFCD1F-7A67-4163-8BD3-9699CBF315B6}" type="presParOf" srcId="{50EA2F0B-0AB8-4376-9206-52CEC6F1AB6B}" destId="{2E5EC551-91D3-4A75-AC56-D6659D009984}" srcOrd="0" destOrd="0" presId="urn:microsoft.com/office/officeart/2005/8/layout/orgChart1"/>
    <dgm:cxn modelId="{7822E6FD-8C8F-462C-8AF4-470FB736F163}" type="presParOf" srcId="{2E5EC551-91D3-4A75-AC56-D6659D009984}" destId="{23D8DD60-CB80-4C5C-8807-4B6B02D03613}" srcOrd="0" destOrd="0" presId="urn:microsoft.com/office/officeart/2005/8/layout/orgChart1"/>
    <dgm:cxn modelId="{48D11CBA-E80B-43AA-AA79-FE196B9A85C8}" type="presParOf" srcId="{23D8DD60-CB80-4C5C-8807-4B6B02D03613}" destId="{2D4D7CFE-0BF9-4804-9F22-2BDB9DCA7AE1}" srcOrd="0" destOrd="0" presId="urn:microsoft.com/office/officeart/2005/8/layout/orgChart1"/>
    <dgm:cxn modelId="{68AB9037-789D-469B-8992-3135566F8EC7}" type="presParOf" srcId="{23D8DD60-CB80-4C5C-8807-4B6B02D03613}" destId="{09FFBD66-4C86-417E-AE86-3DAC42E930EC}" srcOrd="1" destOrd="0" presId="urn:microsoft.com/office/officeart/2005/8/layout/orgChart1"/>
    <dgm:cxn modelId="{21D3068B-7481-4459-904F-51F6FDACA6B6}" type="presParOf" srcId="{2E5EC551-91D3-4A75-AC56-D6659D009984}" destId="{8E25A48F-513C-4FB7-BADB-0AF320FD967E}" srcOrd="1" destOrd="0" presId="urn:microsoft.com/office/officeart/2005/8/layout/orgChart1"/>
    <dgm:cxn modelId="{015EAD35-47F5-447E-8C86-94929548F1D0}" type="presParOf" srcId="{8E25A48F-513C-4FB7-BADB-0AF320FD967E}" destId="{DF28B1C8-2F8D-40FA-BEAF-D0B456962BDA}" srcOrd="0" destOrd="0" presId="urn:microsoft.com/office/officeart/2005/8/layout/orgChart1"/>
    <dgm:cxn modelId="{7728F525-07A1-4B98-8B23-B1F407AACCAD}" type="presParOf" srcId="{8E25A48F-513C-4FB7-BADB-0AF320FD967E}" destId="{EEC58CE2-98E5-4A2B-B6B8-54FA4B1E77D1}" srcOrd="1" destOrd="0" presId="urn:microsoft.com/office/officeart/2005/8/layout/orgChart1"/>
    <dgm:cxn modelId="{65FABFEE-2CE5-414D-A2CC-56FCEBD1357C}" type="presParOf" srcId="{EEC58CE2-98E5-4A2B-B6B8-54FA4B1E77D1}" destId="{2E4C12DB-92A0-4C59-8CD5-2C4AC7B75D0C}" srcOrd="0" destOrd="0" presId="urn:microsoft.com/office/officeart/2005/8/layout/orgChart1"/>
    <dgm:cxn modelId="{B4400D33-7255-49AF-B431-F3BCA915E9F3}" type="presParOf" srcId="{2E4C12DB-92A0-4C59-8CD5-2C4AC7B75D0C}" destId="{0BA9C214-CFD9-4B71-9814-92D031DBB793}" srcOrd="0" destOrd="0" presId="urn:microsoft.com/office/officeart/2005/8/layout/orgChart1"/>
    <dgm:cxn modelId="{43876902-0F7B-448A-B903-B5CA67706919}" type="presParOf" srcId="{2E4C12DB-92A0-4C59-8CD5-2C4AC7B75D0C}" destId="{A26C7573-F0FF-4467-9278-74AE311C8B45}" srcOrd="1" destOrd="0" presId="urn:microsoft.com/office/officeart/2005/8/layout/orgChart1"/>
    <dgm:cxn modelId="{6C32E53B-5A10-4295-A973-33F4BF67B60C}" type="presParOf" srcId="{EEC58CE2-98E5-4A2B-B6B8-54FA4B1E77D1}" destId="{0C1B153F-4245-4390-8484-FC97DB3A5F9D}" srcOrd="1" destOrd="0" presId="urn:microsoft.com/office/officeart/2005/8/layout/orgChart1"/>
    <dgm:cxn modelId="{7B99964D-35E4-42E0-9FF1-6827DB63FE39}" type="presParOf" srcId="{EEC58CE2-98E5-4A2B-B6B8-54FA4B1E77D1}" destId="{771F40C9-61BD-46E9-BC08-3DCCD4FB5A74}" srcOrd="2" destOrd="0" presId="urn:microsoft.com/office/officeart/2005/8/layout/orgChart1"/>
    <dgm:cxn modelId="{4A2D9F28-2E48-4192-ADF6-DC715438022E}" type="presParOf" srcId="{8E25A48F-513C-4FB7-BADB-0AF320FD967E}" destId="{335B6F30-0B87-44D0-8B15-AA454180C20C}" srcOrd="2" destOrd="0" presId="urn:microsoft.com/office/officeart/2005/8/layout/orgChart1"/>
    <dgm:cxn modelId="{BF173E11-9E2B-46C3-BE9E-232823F8C4F1}" type="presParOf" srcId="{8E25A48F-513C-4FB7-BADB-0AF320FD967E}" destId="{0C0D3445-51D1-4E79-90E1-C470D91626D1}" srcOrd="3" destOrd="0" presId="urn:microsoft.com/office/officeart/2005/8/layout/orgChart1"/>
    <dgm:cxn modelId="{B5A07133-A403-457A-AE3F-46A2F5216A5F}" type="presParOf" srcId="{0C0D3445-51D1-4E79-90E1-C470D91626D1}" destId="{3DB971EA-003C-40DE-BF1F-391501A3EEBC}" srcOrd="0" destOrd="0" presId="urn:microsoft.com/office/officeart/2005/8/layout/orgChart1"/>
    <dgm:cxn modelId="{073C84A4-78CF-4C2E-8967-8A3321B8268A}" type="presParOf" srcId="{3DB971EA-003C-40DE-BF1F-391501A3EEBC}" destId="{B4C7F934-776D-47E1-B46B-EA9552D1F21B}" srcOrd="0" destOrd="0" presId="urn:microsoft.com/office/officeart/2005/8/layout/orgChart1"/>
    <dgm:cxn modelId="{48F5957C-0B1F-4915-B002-15AF76702CD5}" type="presParOf" srcId="{3DB971EA-003C-40DE-BF1F-391501A3EEBC}" destId="{91D572CB-14CC-450B-BA8A-D3C11E9D2C94}" srcOrd="1" destOrd="0" presId="urn:microsoft.com/office/officeart/2005/8/layout/orgChart1"/>
    <dgm:cxn modelId="{82B53621-F945-4F5F-87FF-0B280E3B075C}" type="presParOf" srcId="{0C0D3445-51D1-4E79-90E1-C470D91626D1}" destId="{0033B31E-855F-4FFA-A5A0-6D6C3A465D21}" srcOrd="1" destOrd="0" presId="urn:microsoft.com/office/officeart/2005/8/layout/orgChart1"/>
    <dgm:cxn modelId="{BD6498DD-8F2C-4A15-8C5A-E42EAB8276D5}" type="presParOf" srcId="{0C0D3445-51D1-4E79-90E1-C470D91626D1}" destId="{42888244-39EB-484B-8C2C-F2C3FE9294B8}" srcOrd="2" destOrd="0" presId="urn:microsoft.com/office/officeart/2005/8/layout/orgChart1"/>
    <dgm:cxn modelId="{E3241180-B2F1-4963-8FF5-49A8B64E69B1}" type="presParOf" srcId="{8E25A48F-513C-4FB7-BADB-0AF320FD967E}" destId="{614A211F-26AF-4A1E-8F44-50407CBEB5AA}" srcOrd="4" destOrd="0" presId="urn:microsoft.com/office/officeart/2005/8/layout/orgChart1"/>
    <dgm:cxn modelId="{55294718-8105-4C49-B218-566718F38B58}" type="presParOf" srcId="{8E25A48F-513C-4FB7-BADB-0AF320FD967E}" destId="{9E9EA472-6991-4C12-A11B-3215A771EC6A}" srcOrd="5" destOrd="0" presId="urn:microsoft.com/office/officeart/2005/8/layout/orgChart1"/>
    <dgm:cxn modelId="{C41D8945-6947-421E-B74C-876E393C1CDB}" type="presParOf" srcId="{9E9EA472-6991-4C12-A11B-3215A771EC6A}" destId="{E88DD01E-4C04-48F6-800C-F75813B33C52}" srcOrd="0" destOrd="0" presId="urn:microsoft.com/office/officeart/2005/8/layout/orgChart1"/>
    <dgm:cxn modelId="{B5B35127-A3C3-4029-BC3C-4CD535B31EB7}" type="presParOf" srcId="{E88DD01E-4C04-48F6-800C-F75813B33C52}" destId="{302E92C1-501B-4DAB-B338-EF3F1F8D54C5}" srcOrd="0" destOrd="0" presId="urn:microsoft.com/office/officeart/2005/8/layout/orgChart1"/>
    <dgm:cxn modelId="{E9B99AC0-CCA8-4119-BA25-B8EF449F68DB}" type="presParOf" srcId="{E88DD01E-4C04-48F6-800C-F75813B33C52}" destId="{118ADCD0-271A-4742-8D78-B32C93E91B03}" srcOrd="1" destOrd="0" presId="urn:microsoft.com/office/officeart/2005/8/layout/orgChart1"/>
    <dgm:cxn modelId="{223FF063-DEAA-41CD-8842-BFE825C33F46}" type="presParOf" srcId="{9E9EA472-6991-4C12-A11B-3215A771EC6A}" destId="{6F40E661-0754-4782-9F94-A6FFC975613C}" srcOrd="1" destOrd="0" presId="urn:microsoft.com/office/officeart/2005/8/layout/orgChart1"/>
    <dgm:cxn modelId="{3B301610-AE9D-43ED-B7D6-1274B1143705}" type="presParOf" srcId="{9E9EA472-6991-4C12-A11B-3215A771EC6A}" destId="{F6EDD99D-6035-4327-AFFF-F800F3C712A4}" srcOrd="2" destOrd="0" presId="urn:microsoft.com/office/officeart/2005/8/layout/orgChart1"/>
    <dgm:cxn modelId="{62F20068-EEEB-4433-9C7B-80C668788436}" type="presParOf" srcId="{2E5EC551-91D3-4A75-AC56-D6659D009984}" destId="{EA626456-4F79-4F2C-A654-34368BA3B8B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A91368-C3E4-477F-B988-86E5F34A826B}"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ZA"/>
        </a:p>
      </dgm:t>
    </dgm:pt>
    <dgm:pt modelId="{FFBEE27F-F822-4411-8196-EA3452A1E2A0}">
      <dgm:prSet phldrT="[Text]" custT="1"/>
      <dgm:spPr/>
      <dgm:t>
        <a:bodyPr/>
        <a:lstStyle/>
        <a:p>
          <a:r>
            <a:rPr lang="en-ZA" sz="1000" b="1" dirty="0" smtClean="0">
              <a:latin typeface="Arial" panose="020B0604020202020204" pitchFamily="34" charset="0"/>
              <a:cs typeface="Arial" panose="020B0604020202020204" pitchFamily="34" charset="0"/>
            </a:rPr>
            <a:t>individual</a:t>
          </a:r>
          <a:endParaRPr lang="en-ZA" sz="1000" b="1" dirty="0">
            <a:latin typeface="Arial" panose="020B0604020202020204" pitchFamily="34" charset="0"/>
            <a:cs typeface="Arial" panose="020B0604020202020204" pitchFamily="34" charset="0"/>
          </a:endParaRPr>
        </a:p>
      </dgm:t>
    </dgm:pt>
    <dgm:pt modelId="{7C567391-E557-4630-A778-B9FE4EC32EB2}" type="parTrans" cxnId="{4D3A18B6-E96A-4459-A494-CDA8B3ABD740}">
      <dgm:prSet/>
      <dgm:spPr/>
      <dgm:t>
        <a:bodyPr/>
        <a:lstStyle/>
        <a:p>
          <a:endParaRPr lang="en-ZA"/>
        </a:p>
      </dgm:t>
    </dgm:pt>
    <dgm:pt modelId="{7608F2C3-E545-480E-8974-4C74F3F1C5AF}" type="sibTrans" cxnId="{4D3A18B6-E96A-4459-A494-CDA8B3ABD740}">
      <dgm:prSet/>
      <dgm:spPr/>
      <dgm:t>
        <a:bodyPr/>
        <a:lstStyle/>
        <a:p>
          <a:endParaRPr lang="en-ZA"/>
        </a:p>
      </dgm:t>
    </dgm:pt>
    <dgm:pt modelId="{7BC84DF4-9E8D-4F1C-9BDA-EB079492DEEC}">
      <dgm:prSet phldrT="[Text]"/>
      <dgm:spPr/>
      <dgm:t>
        <a:bodyPr/>
        <a:lstStyle/>
        <a:p>
          <a:r>
            <a:rPr lang="en-ZA" dirty="0" smtClean="0">
              <a:latin typeface="Arial" panose="020B0604020202020204" pitchFamily="34" charset="0"/>
              <a:cs typeface="Arial" panose="020B0604020202020204" pitchFamily="34" charset="0"/>
            </a:rPr>
            <a:t>organisational</a:t>
          </a:r>
          <a:endParaRPr lang="en-ZA" dirty="0">
            <a:latin typeface="Arial" panose="020B0604020202020204" pitchFamily="34" charset="0"/>
            <a:cs typeface="Arial" panose="020B0604020202020204" pitchFamily="34" charset="0"/>
          </a:endParaRPr>
        </a:p>
      </dgm:t>
    </dgm:pt>
    <dgm:pt modelId="{0064A9AA-2D9D-4224-A120-399D5B10A9CC}" type="parTrans" cxnId="{0B373624-76F9-4C88-A44C-1E962D0D633D}">
      <dgm:prSet/>
      <dgm:spPr/>
      <dgm:t>
        <a:bodyPr/>
        <a:lstStyle/>
        <a:p>
          <a:endParaRPr lang="en-ZA"/>
        </a:p>
      </dgm:t>
    </dgm:pt>
    <dgm:pt modelId="{9401D917-1BDE-4684-B511-6B55052B5CFB}" type="sibTrans" cxnId="{0B373624-76F9-4C88-A44C-1E962D0D633D}">
      <dgm:prSet/>
      <dgm:spPr/>
      <dgm:t>
        <a:bodyPr/>
        <a:lstStyle/>
        <a:p>
          <a:endParaRPr lang="en-ZA"/>
        </a:p>
      </dgm:t>
    </dgm:pt>
    <dgm:pt modelId="{42E81685-D643-400A-AA5F-00F0D67D67B0}">
      <dgm:prSet phldrT="[Text]"/>
      <dgm:spPr>
        <a:solidFill>
          <a:srgbClr val="FF0000"/>
        </a:solidFill>
      </dgm:spPr>
      <dgm:t>
        <a:bodyPr/>
        <a:lstStyle/>
        <a:p>
          <a:r>
            <a:rPr lang="en-ZA" dirty="0" smtClean="0"/>
            <a:t>CAPACITY</a:t>
          </a:r>
          <a:endParaRPr lang="en-ZA" dirty="0"/>
        </a:p>
      </dgm:t>
    </dgm:pt>
    <dgm:pt modelId="{55A5633E-43A6-4BDE-B1B3-C74B2C43ED10}" type="parTrans" cxnId="{C2A3D3D5-27B9-4FA8-B87F-99751E34DCD2}">
      <dgm:prSet/>
      <dgm:spPr/>
      <dgm:t>
        <a:bodyPr/>
        <a:lstStyle/>
        <a:p>
          <a:endParaRPr lang="en-ZA"/>
        </a:p>
      </dgm:t>
    </dgm:pt>
    <dgm:pt modelId="{0E35A693-9429-41F8-B3DD-00AF631EE3A4}" type="sibTrans" cxnId="{C2A3D3D5-27B9-4FA8-B87F-99751E34DCD2}">
      <dgm:prSet/>
      <dgm:spPr/>
      <dgm:t>
        <a:bodyPr/>
        <a:lstStyle/>
        <a:p>
          <a:endParaRPr lang="en-ZA"/>
        </a:p>
      </dgm:t>
    </dgm:pt>
    <dgm:pt modelId="{BC24A6B1-0D1B-497A-8044-AD70674161F8}">
      <dgm:prSet phldrT="[Text]"/>
      <dgm:spPr/>
      <dgm:t>
        <a:bodyPr/>
        <a:lstStyle/>
        <a:p>
          <a:r>
            <a:rPr lang="en-ZA" dirty="0" smtClean="0">
              <a:latin typeface="Arial" panose="020B0604020202020204" pitchFamily="34" charset="0"/>
              <a:cs typeface="Arial" panose="020B0604020202020204" pitchFamily="34" charset="0"/>
            </a:rPr>
            <a:t>systemic</a:t>
          </a:r>
          <a:endParaRPr lang="en-ZA" dirty="0">
            <a:latin typeface="Arial" panose="020B0604020202020204" pitchFamily="34" charset="0"/>
            <a:cs typeface="Arial" panose="020B0604020202020204" pitchFamily="34" charset="0"/>
          </a:endParaRPr>
        </a:p>
      </dgm:t>
    </dgm:pt>
    <dgm:pt modelId="{15C7BF29-1E1B-4F51-A2B3-8EF0A6EEFAF7}" type="parTrans" cxnId="{FDF29795-A00A-4C57-B322-E264F22E15E2}">
      <dgm:prSet/>
      <dgm:spPr/>
      <dgm:t>
        <a:bodyPr/>
        <a:lstStyle/>
        <a:p>
          <a:endParaRPr lang="en-ZA"/>
        </a:p>
      </dgm:t>
    </dgm:pt>
    <dgm:pt modelId="{0875290F-6268-40AE-BE10-650F1045CD50}" type="sibTrans" cxnId="{FDF29795-A00A-4C57-B322-E264F22E15E2}">
      <dgm:prSet/>
      <dgm:spPr/>
      <dgm:t>
        <a:bodyPr/>
        <a:lstStyle/>
        <a:p>
          <a:endParaRPr lang="en-ZA"/>
        </a:p>
      </dgm:t>
    </dgm:pt>
    <dgm:pt modelId="{729B530A-246C-4E27-B696-FE432F436021}" type="pres">
      <dgm:prSet presAssocID="{0AA91368-C3E4-477F-B988-86E5F34A826B}" presName="compositeShape" presStyleCnt="0">
        <dgm:presLayoutVars>
          <dgm:chMax val="9"/>
          <dgm:dir/>
          <dgm:resizeHandles val="exact"/>
        </dgm:presLayoutVars>
      </dgm:prSet>
      <dgm:spPr/>
      <dgm:t>
        <a:bodyPr/>
        <a:lstStyle/>
        <a:p>
          <a:endParaRPr lang="en-ZA"/>
        </a:p>
      </dgm:t>
    </dgm:pt>
    <dgm:pt modelId="{D001610C-61AC-4AB3-82DC-F7FD9A94B040}" type="pres">
      <dgm:prSet presAssocID="{0AA91368-C3E4-477F-B988-86E5F34A826B}" presName="triangle1" presStyleLbl="node1" presStyleIdx="0" presStyleCnt="4">
        <dgm:presLayoutVars>
          <dgm:bulletEnabled val="1"/>
        </dgm:presLayoutVars>
      </dgm:prSet>
      <dgm:spPr/>
      <dgm:t>
        <a:bodyPr/>
        <a:lstStyle/>
        <a:p>
          <a:endParaRPr lang="en-ZA"/>
        </a:p>
      </dgm:t>
    </dgm:pt>
    <dgm:pt modelId="{D3013DDE-1292-4C3B-85DD-708467614343}" type="pres">
      <dgm:prSet presAssocID="{0AA91368-C3E4-477F-B988-86E5F34A826B}" presName="triangle2" presStyleLbl="node1" presStyleIdx="1" presStyleCnt="4">
        <dgm:presLayoutVars>
          <dgm:bulletEnabled val="1"/>
        </dgm:presLayoutVars>
      </dgm:prSet>
      <dgm:spPr/>
      <dgm:t>
        <a:bodyPr/>
        <a:lstStyle/>
        <a:p>
          <a:endParaRPr lang="en-ZA"/>
        </a:p>
      </dgm:t>
    </dgm:pt>
    <dgm:pt modelId="{B544AC19-74E1-46E7-BD2A-199F1405C55C}" type="pres">
      <dgm:prSet presAssocID="{0AA91368-C3E4-477F-B988-86E5F34A826B}" presName="triangle3" presStyleLbl="node1" presStyleIdx="2" presStyleCnt="4">
        <dgm:presLayoutVars>
          <dgm:bulletEnabled val="1"/>
        </dgm:presLayoutVars>
      </dgm:prSet>
      <dgm:spPr/>
      <dgm:t>
        <a:bodyPr/>
        <a:lstStyle/>
        <a:p>
          <a:endParaRPr lang="en-ZA"/>
        </a:p>
      </dgm:t>
    </dgm:pt>
    <dgm:pt modelId="{0CC56D45-1690-4904-B36B-0D4BE72A3BCE}" type="pres">
      <dgm:prSet presAssocID="{0AA91368-C3E4-477F-B988-86E5F34A826B}" presName="triangle4" presStyleLbl="node1" presStyleIdx="3" presStyleCnt="4">
        <dgm:presLayoutVars>
          <dgm:bulletEnabled val="1"/>
        </dgm:presLayoutVars>
      </dgm:prSet>
      <dgm:spPr/>
      <dgm:t>
        <a:bodyPr/>
        <a:lstStyle/>
        <a:p>
          <a:endParaRPr lang="en-ZA"/>
        </a:p>
      </dgm:t>
    </dgm:pt>
  </dgm:ptLst>
  <dgm:cxnLst>
    <dgm:cxn modelId="{2A0F51ED-96F2-42E3-9663-09C7D9110EBB}" type="presOf" srcId="{0AA91368-C3E4-477F-B988-86E5F34A826B}" destId="{729B530A-246C-4E27-B696-FE432F436021}" srcOrd="0" destOrd="0" presId="urn:microsoft.com/office/officeart/2005/8/layout/pyramid4"/>
    <dgm:cxn modelId="{FDF29795-A00A-4C57-B322-E264F22E15E2}" srcId="{0AA91368-C3E4-477F-B988-86E5F34A826B}" destId="{BC24A6B1-0D1B-497A-8044-AD70674161F8}" srcOrd="3" destOrd="0" parTransId="{15C7BF29-1E1B-4F51-A2B3-8EF0A6EEFAF7}" sibTransId="{0875290F-6268-40AE-BE10-650F1045CD50}"/>
    <dgm:cxn modelId="{4D3A18B6-E96A-4459-A494-CDA8B3ABD740}" srcId="{0AA91368-C3E4-477F-B988-86E5F34A826B}" destId="{FFBEE27F-F822-4411-8196-EA3452A1E2A0}" srcOrd="0" destOrd="0" parTransId="{7C567391-E557-4630-A778-B9FE4EC32EB2}" sibTransId="{7608F2C3-E545-480E-8974-4C74F3F1C5AF}"/>
    <dgm:cxn modelId="{C2A3D3D5-27B9-4FA8-B87F-99751E34DCD2}" srcId="{0AA91368-C3E4-477F-B988-86E5F34A826B}" destId="{42E81685-D643-400A-AA5F-00F0D67D67B0}" srcOrd="2" destOrd="0" parTransId="{55A5633E-43A6-4BDE-B1B3-C74B2C43ED10}" sibTransId="{0E35A693-9429-41F8-B3DD-00AF631EE3A4}"/>
    <dgm:cxn modelId="{7D46C105-B35D-4232-ADB2-F8C5BD0E0082}" type="presOf" srcId="{BC24A6B1-0D1B-497A-8044-AD70674161F8}" destId="{0CC56D45-1690-4904-B36B-0D4BE72A3BCE}" srcOrd="0" destOrd="0" presId="urn:microsoft.com/office/officeart/2005/8/layout/pyramid4"/>
    <dgm:cxn modelId="{EB3A79F0-D80D-43D6-9ACD-ABF894B6280D}" type="presOf" srcId="{42E81685-D643-400A-AA5F-00F0D67D67B0}" destId="{B544AC19-74E1-46E7-BD2A-199F1405C55C}" srcOrd="0" destOrd="0" presId="urn:microsoft.com/office/officeart/2005/8/layout/pyramid4"/>
    <dgm:cxn modelId="{66A51C1C-6589-4490-9464-22843A32FAD8}" type="presOf" srcId="{FFBEE27F-F822-4411-8196-EA3452A1E2A0}" destId="{D001610C-61AC-4AB3-82DC-F7FD9A94B040}" srcOrd="0" destOrd="0" presId="urn:microsoft.com/office/officeart/2005/8/layout/pyramid4"/>
    <dgm:cxn modelId="{CF15C2F3-C7DB-42FF-80E9-06AF082A5613}" type="presOf" srcId="{7BC84DF4-9E8D-4F1C-9BDA-EB079492DEEC}" destId="{D3013DDE-1292-4C3B-85DD-708467614343}" srcOrd="0" destOrd="0" presId="urn:microsoft.com/office/officeart/2005/8/layout/pyramid4"/>
    <dgm:cxn modelId="{0B373624-76F9-4C88-A44C-1E962D0D633D}" srcId="{0AA91368-C3E4-477F-B988-86E5F34A826B}" destId="{7BC84DF4-9E8D-4F1C-9BDA-EB079492DEEC}" srcOrd="1" destOrd="0" parTransId="{0064A9AA-2D9D-4224-A120-399D5B10A9CC}" sibTransId="{9401D917-1BDE-4684-B511-6B55052B5CFB}"/>
    <dgm:cxn modelId="{16D2C260-0FE7-4989-B865-68701AD0D72A}" type="presParOf" srcId="{729B530A-246C-4E27-B696-FE432F436021}" destId="{D001610C-61AC-4AB3-82DC-F7FD9A94B040}" srcOrd="0" destOrd="0" presId="urn:microsoft.com/office/officeart/2005/8/layout/pyramid4"/>
    <dgm:cxn modelId="{5483A11D-C951-45EB-8CB4-8A6F1E771AC5}" type="presParOf" srcId="{729B530A-246C-4E27-B696-FE432F436021}" destId="{D3013DDE-1292-4C3B-85DD-708467614343}" srcOrd="1" destOrd="0" presId="urn:microsoft.com/office/officeart/2005/8/layout/pyramid4"/>
    <dgm:cxn modelId="{BD5452A7-EA1E-4ECA-8093-406FD913E509}" type="presParOf" srcId="{729B530A-246C-4E27-B696-FE432F436021}" destId="{B544AC19-74E1-46E7-BD2A-199F1405C55C}" srcOrd="2" destOrd="0" presId="urn:microsoft.com/office/officeart/2005/8/layout/pyramid4"/>
    <dgm:cxn modelId="{BE03A79E-57C4-480B-95B5-D58D5CE019E9}" type="presParOf" srcId="{729B530A-246C-4E27-B696-FE432F436021}" destId="{0CC56D45-1690-4904-B36B-0D4BE72A3BCE}" srcOrd="3" destOrd="0" presId="urn:microsoft.com/office/officeart/2005/8/layout/pyramid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113773-9FAD-4608-B16A-06A3613E452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ZA"/>
        </a:p>
      </dgm:t>
    </dgm:pt>
    <dgm:pt modelId="{98580427-4F42-4EF0-8BE5-9BCA3B821ECC}">
      <dgm:prSet phldrT="[Text]"/>
      <dgm:spPr/>
      <dgm:t>
        <a:bodyPr/>
        <a:lstStyle/>
        <a:p>
          <a:r>
            <a:rPr lang="en-ZA" dirty="0" smtClean="0"/>
            <a:t>1</a:t>
          </a:r>
          <a:endParaRPr lang="en-ZA" dirty="0"/>
        </a:p>
      </dgm:t>
    </dgm:pt>
    <dgm:pt modelId="{7C883C73-F431-4400-B083-13F176CA0309}" type="parTrans" cxnId="{1DD36710-20FA-4F3C-8807-EA4B2B4D2373}">
      <dgm:prSet/>
      <dgm:spPr/>
      <dgm:t>
        <a:bodyPr/>
        <a:lstStyle/>
        <a:p>
          <a:endParaRPr lang="en-ZA"/>
        </a:p>
      </dgm:t>
    </dgm:pt>
    <dgm:pt modelId="{8C1FB98D-4377-415C-8FB0-99B84621E9B7}" type="sibTrans" cxnId="{1DD36710-20FA-4F3C-8807-EA4B2B4D2373}">
      <dgm:prSet/>
      <dgm:spPr/>
      <dgm:t>
        <a:bodyPr/>
        <a:lstStyle/>
        <a:p>
          <a:endParaRPr lang="en-ZA"/>
        </a:p>
      </dgm:t>
    </dgm:pt>
    <dgm:pt modelId="{B3519849-EF2F-4149-99AD-AE0775DEC54C}">
      <dgm:prSet phldrT="[Text]" custT="1"/>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en-ZA" sz="1600" b="1" dirty="0" smtClean="0">
              <a:latin typeface="Arial" charset="0"/>
              <a:cs typeface="Arial" charset="0"/>
            </a:rPr>
            <a:t> A shift from production that is exclusively for home consumption to more diversified and technology supported and market oriented primary production</a:t>
          </a:r>
        </a:p>
        <a:p>
          <a:pPr defTabSz="577850">
            <a:lnSpc>
              <a:spcPct val="90000"/>
            </a:lnSpc>
            <a:spcAft>
              <a:spcPct val="15000"/>
            </a:spcAft>
          </a:pPr>
          <a:endParaRPr lang="en-ZA" sz="900" dirty="0"/>
        </a:p>
      </dgm:t>
    </dgm:pt>
    <dgm:pt modelId="{0E9B6C0C-BF63-4825-8312-75EE0BB95B45}" type="parTrans" cxnId="{170E763B-19D6-480E-B12F-403622528A5A}">
      <dgm:prSet/>
      <dgm:spPr/>
      <dgm:t>
        <a:bodyPr/>
        <a:lstStyle/>
        <a:p>
          <a:endParaRPr lang="en-ZA"/>
        </a:p>
      </dgm:t>
    </dgm:pt>
    <dgm:pt modelId="{14B1ED3C-F6B0-4AAD-B2B7-314A0EA39820}" type="sibTrans" cxnId="{170E763B-19D6-480E-B12F-403622528A5A}">
      <dgm:prSet/>
      <dgm:spPr/>
      <dgm:t>
        <a:bodyPr/>
        <a:lstStyle/>
        <a:p>
          <a:endParaRPr lang="en-ZA"/>
        </a:p>
      </dgm:t>
    </dgm:pt>
    <dgm:pt modelId="{B60A0687-B6EC-4258-9E0E-57D950C90634}">
      <dgm:prSet phldrT="[Text]"/>
      <dgm:spPr/>
      <dgm:t>
        <a:bodyPr/>
        <a:lstStyle/>
        <a:p>
          <a:r>
            <a:rPr lang="en-ZA" dirty="0" smtClean="0"/>
            <a:t>2</a:t>
          </a:r>
          <a:endParaRPr lang="en-ZA" dirty="0"/>
        </a:p>
      </dgm:t>
    </dgm:pt>
    <dgm:pt modelId="{58575BD6-7E8A-4A15-AB32-878541DB0205}" type="parTrans" cxnId="{B06419A2-E93D-4B24-8733-3C3DCADB8659}">
      <dgm:prSet/>
      <dgm:spPr/>
      <dgm:t>
        <a:bodyPr/>
        <a:lstStyle/>
        <a:p>
          <a:endParaRPr lang="en-ZA"/>
        </a:p>
      </dgm:t>
    </dgm:pt>
    <dgm:pt modelId="{D5BEC1E4-6073-4A86-BD1C-5A3EBD8830EF}" type="sibTrans" cxnId="{B06419A2-E93D-4B24-8733-3C3DCADB8659}">
      <dgm:prSet/>
      <dgm:spPr/>
      <dgm:t>
        <a:bodyPr/>
        <a:lstStyle/>
        <a:p>
          <a:endParaRPr lang="en-ZA"/>
        </a:p>
      </dgm:t>
    </dgm:pt>
    <dgm:pt modelId="{85116E70-FFFC-4144-9615-8975F01457F8}">
      <dgm:prSet phldrT="[Text]" custT="1"/>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en-ZA" sz="1600" b="1" dirty="0" smtClean="0">
              <a:latin typeface="Arial" charset="0"/>
              <a:cs typeface="Arial" charset="0"/>
            </a:rPr>
            <a:t> A shift from production and sale of raw products towards vertically integrating household livelihoods to capture value – addition.</a:t>
          </a:r>
        </a:p>
        <a:p>
          <a:pPr marL="57150" indent="0" defTabSz="444500">
            <a:lnSpc>
              <a:spcPct val="90000"/>
            </a:lnSpc>
            <a:spcBef>
              <a:spcPct val="0"/>
            </a:spcBef>
            <a:spcAft>
              <a:spcPct val="15000"/>
            </a:spcAft>
            <a:buNone/>
          </a:pPr>
          <a:endParaRPr lang="en-ZA" sz="900" dirty="0"/>
        </a:p>
      </dgm:t>
    </dgm:pt>
    <dgm:pt modelId="{3E017CF0-BA37-4248-97B6-981AC69DF605}" type="parTrans" cxnId="{85E6757C-F8DA-45F5-A48B-704ECAFD0114}">
      <dgm:prSet/>
      <dgm:spPr/>
      <dgm:t>
        <a:bodyPr/>
        <a:lstStyle/>
        <a:p>
          <a:endParaRPr lang="en-ZA"/>
        </a:p>
      </dgm:t>
    </dgm:pt>
    <dgm:pt modelId="{A4A9C019-E633-4E2E-AA16-B8E1E81A9412}" type="sibTrans" cxnId="{85E6757C-F8DA-45F5-A48B-704ECAFD0114}">
      <dgm:prSet/>
      <dgm:spPr/>
      <dgm:t>
        <a:bodyPr/>
        <a:lstStyle/>
        <a:p>
          <a:endParaRPr lang="en-ZA"/>
        </a:p>
      </dgm:t>
    </dgm:pt>
    <dgm:pt modelId="{68B259BD-310D-4EB5-9E44-25E19DC5DE53}">
      <dgm:prSet/>
      <dgm:spPr/>
      <dgm:t>
        <a:bodyPr/>
        <a:lstStyle/>
        <a:p>
          <a:r>
            <a:rPr lang="en-ZA" dirty="0" smtClean="0"/>
            <a:t>3</a:t>
          </a:r>
          <a:endParaRPr lang="en-ZA" dirty="0"/>
        </a:p>
      </dgm:t>
    </dgm:pt>
    <dgm:pt modelId="{85535F80-6B4C-4A59-A381-5C05083DCE80}" type="parTrans" cxnId="{C2EA583E-E993-41A2-ABE1-5EE574300C2A}">
      <dgm:prSet/>
      <dgm:spPr/>
      <dgm:t>
        <a:bodyPr/>
        <a:lstStyle/>
        <a:p>
          <a:endParaRPr lang="en-ZA"/>
        </a:p>
      </dgm:t>
    </dgm:pt>
    <dgm:pt modelId="{C605AF9D-4E45-45DD-9C59-1C8F28A02B47}" type="sibTrans" cxnId="{C2EA583E-E993-41A2-ABE1-5EE574300C2A}">
      <dgm:prSet/>
      <dgm:spPr/>
      <dgm:t>
        <a:bodyPr/>
        <a:lstStyle/>
        <a:p>
          <a:endParaRPr lang="en-ZA"/>
        </a:p>
      </dgm:t>
    </dgm:pt>
    <dgm:pt modelId="{12DB2F41-729D-4758-911A-35967BC7789E}">
      <dgm:prSet/>
      <dgm:spPr/>
      <dgm:t>
        <a:bodyPr/>
        <a:lstStyle/>
        <a:p>
          <a:r>
            <a:rPr lang="en-ZA" dirty="0" smtClean="0"/>
            <a:t>4</a:t>
          </a:r>
          <a:endParaRPr lang="en-ZA" dirty="0"/>
        </a:p>
      </dgm:t>
    </dgm:pt>
    <dgm:pt modelId="{5F472CE5-9EC0-4B90-8A37-4614C6AB9868}" type="parTrans" cxnId="{C8D480F1-57FF-4C37-AAFB-3FF284EC2244}">
      <dgm:prSet/>
      <dgm:spPr/>
      <dgm:t>
        <a:bodyPr/>
        <a:lstStyle/>
        <a:p>
          <a:endParaRPr lang="en-ZA"/>
        </a:p>
      </dgm:t>
    </dgm:pt>
    <dgm:pt modelId="{B5E28324-937F-491E-8EF1-DAF05E6879D6}" type="sibTrans" cxnId="{C8D480F1-57FF-4C37-AAFB-3FF284EC2244}">
      <dgm:prSet/>
      <dgm:spPr/>
      <dgm:t>
        <a:bodyPr/>
        <a:lstStyle/>
        <a:p>
          <a:endParaRPr lang="en-ZA"/>
        </a:p>
      </dgm:t>
    </dgm:pt>
    <dgm:pt modelId="{91743A9A-D884-4C38-8A04-9EA524B385F2}">
      <dgm:prSet/>
      <dgm:spPr/>
      <dgm:t>
        <a:bodyPr/>
        <a:lstStyle/>
        <a:p>
          <a:r>
            <a:rPr lang="en-ZA" dirty="0" smtClean="0"/>
            <a:t>5</a:t>
          </a:r>
          <a:endParaRPr lang="en-ZA" dirty="0"/>
        </a:p>
      </dgm:t>
    </dgm:pt>
    <dgm:pt modelId="{38634827-AA30-487C-9139-5ADCF2DB4A30}" type="parTrans" cxnId="{776C485F-1E33-4A8C-AF43-08A1CB04A4EF}">
      <dgm:prSet/>
      <dgm:spPr/>
      <dgm:t>
        <a:bodyPr/>
        <a:lstStyle/>
        <a:p>
          <a:endParaRPr lang="en-ZA"/>
        </a:p>
      </dgm:t>
    </dgm:pt>
    <dgm:pt modelId="{DCCEEC53-F9F6-4FA6-9A58-5B910906C632}" type="sibTrans" cxnId="{776C485F-1E33-4A8C-AF43-08A1CB04A4EF}">
      <dgm:prSet/>
      <dgm:spPr/>
      <dgm:t>
        <a:bodyPr/>
        <a:lstStyle/>
        <a:p>
          <a:endParaRPr lang="en-ZA"/>
        </a:p>
      </dgm:t>
    </dgm:pt>
    <dgm:pt modelId="{FBB8CF64-DE20-4114-ACCC-1A93C129F482}">
      <dgm:prSet/>
      <dgm:spPr/>
      <dgm:t>
        <a:bodyPr/>
        <a:lstStyle/>
        <a:p>
          <a:endParaRPr lang="en-ZA" dirty="0"/>
        </a:p>
      </dgm:t>
    </dgm:pt>
    <dgm:pt modelId="{3966A585-5B99-4ED2-A2A3-D606C4F65D5E}" type="parTrans" cxnId="{190BFB0B-FC27-462A-AF6C-48E0B35CFC8A}">
      <dgm:prSet/>
      <dgm:spPr/>
      <dgm:t>
        <a:bodyPr/>
        <a:lstStyle/>
        <a:p>
          <a:endParaRPr lang="en-ZA"/>
        </a:p>
      </dgm:t>
    </dgm:pt>
    <dgm:pt modelId="{6EBD4F78-BFF3-4D83-B1F9-0F9730973C59}" type="sibTrans" cxnId="{190BFB0B-FC27-462A-AF6C-48E0B35CFC8A}">
      <dgm:prSet/>
      <dgm:spPr/>
      <dgm:t>
        <a:bodyPr/>
        <a:lstStyle/>
        <a:p>
          <a:endParaRPr lang="en-ZA"/>
        </a:p>
      </dgm:t>
    </dgm:pt>
    <dgm:pt modelId="{1ABB26A3-3886-4984-A220-6843D3B9975B}">
      <dgm:prSet custT="1"/>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en-ZA" sz="1600" b="1" dirty="0" smtClean="0">
              <a:latin typeface="Arial" charset="0"/>
              <a:cs typeface="Arial" charset="0"/>
            </a:rPr>
            <a:t> A growing demand for knowledge and skills needed to adapt to climate change and adoption of environmentally friendly production and processing</a:t>
          </a:r>
        </a:p>
        <a:p>
          <a:pPr defTabSz="444500">
            <a:lnSpc>
              <a:spcPct val="90000"/>
            </a:lnSpc>
            <a:spcAft>
              <a:spcPct val="15000"/>
            </a:spcAft>
          </a:pPr>
          <a:endParaRPr lang="en-ZA" sz="900" dirty="0"/>
        </a:p>
      </dgm:t>
    </dgm:pt>
    <dgm:pt modelId="{CF981AB1-89AA-4AE5-B209-7B602A5E8AA5}" type="parTrans" cxnId="{DFA4DE9A-78FD-4174-A9EF-BBB5D679F417}">
      <dgm:prSet/>
      <dgm:spPr/>
      <dgm:t>
        <a:bodyPr/>
        <a:lstStyle/>
        <a:p>
          <a:endParaRPr lang="en-ZA"/>
        </a:p>
      </dgm:t>
    </dgm:pt>
    <dgm:pt modelId="{D55D52B8-1961-4247-A319-168618CFF5E6}" type="sibTrans" cxnId="{DFA4DE9A-78FD-4174-A9EF-BBB5D679F417}">
      <dgm:prSet/>
      <dgm:spPr/>
      <dgm:t>
        <a:bodyPr/>
        <a:lstStyle/>
        <a:p>
          <a:endParaRPr lang="en-ZA"/>
        </a:p>
      </dgm:t>
    </dgm:pt>
    <dgm:pt modelId="{9AEB014F-CF16-4080-9372-3AF44EEA6C00}">
      <dgm:prSet custT="1"/>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en-ZA" sz="1600" b="1" dirty="0" smtClean="0">
              <a:latin typeface="Arial" charset="0"/>
              <a:cs typeface="Arial" charset="0"/>
            </a:rPr>
            <a:t>Movement towards “greening” in terms of producing green products such as bio fuels and bio plastic and green jobs</a:t>
          </a:r>
        </a:p>
        <a:p>
          <a:pPr defTabSz="444500">
            <a:lnSpc>
              <a:spcPct val="90000"/>
            </a:lnSpc>
            <a:spcAft>
              <a:spcPct val="15000"/>
            </a:spcAft>
          </a:pPr>
          <a:endParaRPr lang="en-ZA" sz="800" dirty="0"/>
        </a:p>
      </dgm:t>
    </dgm:pt>
    <dgm:pt modelId="{2E9F12B7-57EE-4B33-958F-440E7728D91D}" type="parTrans" cxnId="{C6D5D46A-252B-4B5A-8710-C74EBA1F2F38}">
      <dgm:prSet/>
      <dgm:spPr/>
      <dgm:t>
        <a:bodyPr/>
        <a:lstStyle/>
        <a:p>
          <a:endParaRPr lang="en-ZA"/>
        </a:p>
      </dgm:t>
    </dgm:pt>
    <dgm:pt modelId="{E788E0BD-98F9-43B8-8A52-7AD4A8B76D7A}" type="sibTrans" cxnId="{C6D5D46A-252B-4B5A-8710-C74EBA1F2F38}">
      <dgm:prSet/>
      <dgm:spPr/>
      <dgm:t>
        <a:bodyPr/>
        <a:lstStyle/>
        <a:p>
          <a:endParaRPr lang="en-ZA"/>
        </a:p>
      </dgm:t>
    </dgm:pt>
    <dgm:pt modelId="{1CEA2416-74CB-4982-B05D-21E0410F5B62}">
      <dgm:prSet custT="1"/>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en-ZA" sz="1600" b="1" dirty="0" smtClean="0">
              <a:latin typeface="Arial" charset="0"/>
              <a:cs typeface="Arial" charset="0"/>
            </a:rPr>
            <a:t> A trend towards the adoption of ICT in all areas</a:t>
          </a:r>
        </a:p>
        <a:p>
          <a:pPr defTabSz="400050">
            <a:lnSpc>
              <a:spcPct val="90000"/>
            </a:lnSpc>
            <a:spcAft>
              <a:spcPct val="15000"/>
            </a:spcAft>
          </a:pPr>
          <a:endParaRPr lang="en-ZA" sz="1100" dirty="0"/>
        </a:p>
      </dgm:t>
    </dgm:pt>
    <dgm:pt modelId="{9BB9069F-8368-4B5C-8D65-71506FA6D54D}" type="parTrans" cxnId="{89ECCF46-6DBA-4823-9B67-056F26BDE726}">
      <dgm:prSet/>
      <dgm:spPr/>
      <dgm:t>
        <a:bodyPr/>
        <a:lstStyle/>
        <a:p>
          <a:endParaRPr lang="en-ZA"/>
        </a:p>
      </dgm:t>
    </dgm:pt>
    <dgm:pt modelId="{39325E9D-2F01-4F42-98DC-82999BDAC2C5}" type="sibTrans" cxnId="{89ECCF46-6DBA-4823-9B67-056F26BDE726}">
      <dgm:prSet/>
      <dgm:spPr/>
      <dgm:t>
        <a:bodyPr/>
        <a:lstStyle/>
        <a:p>
          <a:endParaRPr lang="en-ZA"/>
        </a:p>
      </dgm:t>
    </dgm:pt>
    <dgm:pt modelId="{53B5B0BA-5B76-42F1-91B1-E0CEDF21EF6D}">
      <dgm:prSet custT="1"/>
      <dgm:spPr/>
      <dgm:t>
        <a:bodyPr/>
        <a:lstStyle/>
        <a:p>
          <a:pPr marL="57150" indent="0" defTabSz="400050">
            <a:lnSpc>
              <a:spcPct val="90000"/>
            </a:lnSpc>
            <a:spcBef>
              <a:spcPct val="0"/>
            </a:spcBef>
            <a:spcAft>
              <a:spcPct val="15000"/>
            </a:spcAft>
          </a:pPr>
          <a:endParaRPr lang="en-ZA" sz="1100" dirty="0"/>
        </a:p>
      </dgm:t>
    </dgm:pt>
    <dgm:pt modelId="{AF922F26-8A91-4F1E-B5C1-86B11C42F44F}" type="parTrans" cxnId="{972340AA-C036-4AE0-935C-EE100E741D7B}">
      <dgm:prSet/>
      <dgm:spPr/>
      <dgm:t>
        <a:bodyPr/>
        <a:lstStyle/>
        <a:p>
          <a:endParaRPr lang="en-ZA"/>
        </a:p>
      </dgm:t>
    </dgm:pt>
    <dgm:pt modelId="{03FCD189-FAB7-450F-8983-A74345F2542F}" type="sibTrans" cxnId="{972340AA-C036-4AE0-935C-EE100E741D7B}">
      <dgm:prSet/>
      <dgm:spPr/>
      <dgm:t>
        <a:bodyPr/>
        <a:lstStyle/>
        <a:p>
          <a:endParaRPr lang="en-ZA"/>
        </a:p>
      </dgm:t>
    </dgm:pt>
    <dgm:pt modelId="{4B6ED066-7687-46CD-9C51-7B52D5973D77}" type="pres">
      <dgm:prSet presAssocID="{9F113773-9FAD-4608-B16A-06A3613E4528}" presName="Name0" presStyleCnt="0">
        <dgm:presLayoutVars>
          <dgm:dir/>
          <dgm:animLvl val="lvl"/>
          <dgm:resizeHandles/>
        </dgm:presLayoutVars>
      </dgm:prSet>
      <dgm:spPr/>
      <dgm:t>
        <a:bodyPr/>
        <a:lstStyle/>
        <a:p>
          <a:endParaRPr lang="en-ZA"/>
        </a:p>
      </dgm:t>
    </dgm:pt>
    <dgm:pt modelId="{F140C1DD-780A-4937-BFC0-FE538C6474B3}" type="pres">
      <dgm:prSet presAssocID="{98580427-4F42-4EF0-8BE5-9BCA3B821ECC}" presName="linNode" presStyleCnt="0"/>
      <dgm:spPr/>
    </dgm:pt>
    <dgm:pt modelId="{8E5075C2-015B-46F8-AC5B-EFBC648088A4}" type="pres">
      <dgm:prSet presAssocID="{98580427-4F42-4EF0-8BE5-9BCA3B821ECC}" presName="parentShp" presStyleLbl="node1" presStyleIdx="0" presStyleCnt="6" custScaleX="41399" custScaleY="127582" custLinFactNeighborX="-9855" custLinFactNeighborY="-265">
        <dgm:presLayoutVars>
          <dgm:bulletEnabled val="1"/>
        </dgm:presLayoutVars>
      </dgm:prSet>
      <dgm:spPr/>
      <dgm:t>
        <a:bodyPr/>
        <a:lstStyle/>
        <a:p>
          <a:endParaRPr lang="en-ZA"/>
        </a:p>
      </dgm:t>
    </dgm:pt>
    <dgm:pt modelId="{C16838B0-DD48-45C4-ADFE-77E71F03AEF0}" type="pres">
      <dgm:prSet presAssocID="{98580427-4F42-4EF0-8BE5-9BCA3B821ECC}" presName="childShp" presStyleLbl="bgAccFollowNode1" presStyleIdx="0" presStyleCnt="6" custScaleX="138001" custScaleY="159369">
        <dgm:presLayoutVars>
          <dgm:bulletEnabled val="1"/>
        </dgm:presLayoutVars>
      </dgm:prSet>
      <dgm:spPr/>
      <dgm:t>
        <a:bodyPr/>
        <a:lstStyle/>
        <a:p>
          <a:endParaRPr lang="en-ZA"/>
        </a:p>
      </dgm:t>
    </dgm:pt>
    <dgm:pt modelId="{81A01BF1-253F-43F3-AD00-40FF4E2AE22A}" type="pres">
      <dgm:prSet presAssocID="{8C1FB98D-4377-415C-8FB0-99B84621E9B7}" presName="spacing" presStyleCnt="0"/>
      <dgm:spPr/>
    </dgm:pt>
    <dgm:pt modelId="{21B64EF5-C2EC-47AA-8642-29B79D19F1A7}" type="pres">
      <dgm:prSet presAssocID="{B60A0687-B6EC-4258-9E0E-57D950C90634}" presName="linNode" presStyleCnt="0"/>
      <dgm:spPr/>
    </dgm:pt>
    <dgm:pt modelId="{429098D3-5C21-49A6-B86C-9CC59ABF52DF}" type="pres">
      <dgm:prSet presAssocID="{B60A0687-B6EC-4258-9E0E-57D950C90634}" presName="parentShp" presStyleLbl="node1" presStyleIdx="1" presStyleCnt="6" custScaleX="40779" custScaleY="162421" custLinFactNeighborX="-12486" custLinFactNeighborY="-13397">
        <dgm:presLayoutVars>
          <dgm:bulletEnabled val="1"/>
        </dgm:presLayoutVars>
      </dgm:prSet>
      <dgm:spPr/>
      <dgm:t>
        <a:bodyPr/>
        <a:lstStyle/>
        <a:p>
          <a:endParaRPr lang="en-ZA"/>
        </a:p>
      </dgm:t>
    </dgm:pt>
    <dgm:pt modelId="{9DC75E28-A00D-43E0-B7B0-38D5D0AB99AF}" type="pres">
      <dgm:prSet presAssocID="{B60A0687-B6EC-4258-9E0E-57D950C90634}" presName="childShp" presStyleLbl="bgAccFollowNode1" presStyleIdx="1" presStyleCnt="6" custScaleX="137588" custScaleY="150907">
        <dgm:presLayoutVars>
          <dgm:bulletEnabled val="1"/>
        </dgm:presLayoutVars>
      </dgm:prSet>
      <dgm:spPr/>
      <dgm:t>
        <a:bodyPr/>
        <a:lstStyle/>
        <a:p>
          <a:endParaRPr lang="en-ZA"/>
        </a:p>
      </dgm:t>
    </dgm:pt>
    <dgm:pt modelId="{FAE45985-689D-4370-B413-8BD73C1A975A}" type="pres">
      <dgm:prSet presAssocID="{D5BEC1E4-6073-4A86-BD1C-5A3EBD8830EF}" presName="spacing" presStyleCnt="0"/>
      <dgm:spPr/>
    </dgm:pt>
    <dgm:pt modelId="{70D9E02E-18D4-4503-B0FF-E2CFAF66666D}" type="pres">
      <dgm:prSet presAssocID="{68B259BD-310D-4EB5-9E44-25E19DC5DE53}" presName="linNode" presStyleCnt="0"/>
      <dgm:spPr/>
    </dgm:pt>
    <dgm:pt modelId="{957176B7-204C-433C-823C-A37182F8158D}" type="pres">
      <dgm:prSet presAssocID="{68B259BD-310D-4EB5-9E44-25E19DC5DE53}" presName="parentShp" presStyleLbl="node1" presStyleIdx="2" presStyleCnt="6" custScaleX="40216" custScaleY="189264" custLinFactNeighborX="-11564" custLinFactNeighborY="-6760">
        <dgm:presLayoutVars>
          <dgm:bulletEnabled val="1"/>
        </dgm:presLayoutVars>
      </dgm:prSet>
      <dgm:spPr/>
      <dgm:t>
        <a:bodyPr/>
        <a:lstStyle/>
        <a:p>
          <a:endParaRPr lang="en-ZA"/>
        </a:p>
      </dgm:t>
    </dgm:pt>
    <dgm:pt modelId="{B5559B87-6661-4129-9CFC-A2131DCBA191}" type="pres">
      <dgm:prSet presAssocID="{68B259BD-310D-4EB5-9E44-25E19DC5DE53}" presName="childShp" presStyleLbl="bgAccFollowNode1" presStyleIdx="2" presStyleCnt="6" custScaleX="137213" custScaleY="141351">
        <dgm:presLayoutVars>
          <dgm:bulletEnabled val="1"/>
        </dgm:presLayoutVars>
      </dgm:prSet>
      <dgm:spPr/>
      <dgm:t>
        <a:bodyPr/>
        <a:lstStyle/>
        <a:p>
          <a:endParaRPr lang="en-ZA"/>
        </a:p>
      </dgm:t>
    </dgm:pt>
    <dgm:pt modelId="{48329FE4-0F33-4AA9-A716-38E3E9E40DAF}" type="pres">
      <dgm:prSet presAssocID="{C605AF9D-4E45-45DD-9C59-1C8F28A02B47}" presName="spacing" presStyleCnt="0"/>
      <dgm:spPr/>
    </dgm:pt>
    <dgm:pt modelId="{B974F1F0-0A70-43D9-B911-11D3EDF2DC91}" type="pres">
      <dgm:prSet presAssocID="{12DB2F41-729D-4758-911A-35967BC7789E}" presName="linNode" presStyleCnt="0"/>
      <dgm:spPr/>
    </dgm:pt>
    <dgm:pt modelId="{AA1F5BD6-98BF-436C-BDBC-1D903C5CCC9C}" type="pres">
      <dgm:prSet presAssocID="{12DB2F41-729D-4758-911A-35967BC7789E}" presName="parentShp" presStyleLbl="node1" presStyleIdx="3" presStyleCnt="6" custScaleX="40534" custScaleY="222941" custLinFactNeighborX="-1191" custLinFactNeighborY="-16511">
        <dgm:presLayoutVars>
          <dgm:bulletEnabled val="1"/>
        </dgm:presLayoutVars>
      </dgm:prSet>
      <dgm:spPr/>
      <dgm:t>
        <a:bodyPr/>
        <a:lstStyle/>
        <a:p>
          <a:endParaRPr lang="en-ZA"/>
        </a:p>
      </dgm:t>
    </dgm:pt>
    <dgm:pt modelId="{946DD884-28A1-4ACB-B51E-021FA4E35B9E}" type="pres">
      <dgm:prSet presAssocID="{12DB2F41-729D-4758-911A-35967BC7789E}" presName="childShp" presStyleLbl="bgAccFollowNode1" presStyleIdx="3" presStyleCnt="6" custScaleX="137425" custScaleY="269599" custLinFactNeighborX="0" custLinFactNeighborY="-14138">
        <dgm:presLayoutVars>
          <dgm:bulletEnabled val="1"/>
        </dgm:presLayoutVars>
      </dgm:prSet>
      <dgm:spPr/>
      <dgm:t>
        <a:bodyPr/>
        <a:lstStyle/>
        <a:p>
          <a:endParaRPr lang="en-ZA"/>
        </a:p>
      </dgm:t>
    </dgm:pt>
    <dgm:pt modelId="{690DD353-8431-4125-B909-187D52D9053D}" type="pres">
      <dgm:prSet presAssocID="{B5E28324-937F-491E-8EF1-DAF05E6879D6}" presName="spacing" presStyleCnt="0"/>
      <dgm:spPr/>
    </dgm:pt>
    <dgm:pt modelId="{B4361D8D-6CAF-4675-BC22-A782054D0270}" type="pres">
      <dgm:prSet presAssocID="{91743A9A-D884-4C38-8A04-9EA524B385F2}" presName="linNode" presStyleCnt="0"/>
      <dgm:spPr/>
    </dgm:pt>
    <dgm:pt modelId="{CFC2828C-D722-4EA5-91FF-FC95A11E9903}" type="pres">
      <dgm:prSet presAssocID="{91743A9A-D884-4C38-8A04-9EA524B385F2}" presName="parentShp" presStyleLbl="node1" presStyleIdx="4" presStyleCnt="6" custScaleX="39952" custScaleY="168211" custLinFactNeighborX="-10154" custLinFactNeighborY="-26446">
        <dgm:presLayoutVars>
          <dgm:bulletEnabled val="1"/>
        </dgm:presLayoutVars>
      </dgm:prSet>
      <dgm:spPr/>
      <dgm:t>
        <a:bodyPr/>
        <a:lstStyle/>
        <a:p>
          <a:endParaRPr lang="en-ZA"/>
        </a:p>
      </dgm:t>
    </dgm:pt>
    <dgm:pt modelId="{8DD5A12B-B6D6-4E7F-BD2B-B2B32E39C0A5}" type="pres">
      <dgm:prSet presAssocID="{91743A9A-D884-4C38-8A04-9EA524B385F2}" presName="childShp" presStyleLbl="bgAccFollowNode1" presStyleIdx="4" presStyleCnt="6" custScaleX="139578" custScaleY="135548" custLinFactNeighborX="3219" custLinFactNeighborY="2955">
        <dgm:presLayoutVars>
          <dgm:bulletEnabled val="1"/>
        </dgm:presLayoutVars>
      </dgm:prSet>
      <dgm:spPr/>
      <dgm:t>
        <a:bodyPr/>
        <a:lstStyle/>
        <a:p>
          <a:endParaRPr lang="en-ZA"/>
        </a:p>
      </dgm:t>
    </dgm:pt>
    <dgm:pt modelId="{FBD8867B-2D47-4E9C-8607-E7690AC37CF7}" type="pres">
      <dgm:prSet presAssocID="{DCCEEC53-F9F6-4FA6-9A58-5B910906C632}" presName="spacing" presStyleCnt="0"/>
      <dgm:spPr/>
    </dgm:pt>
    <dgm:pt modelId="{4AD76482-B0F2-4B25-8B71-41ECDD6D2BD8}" type="pres">
      <dgm:prSet presAssocID="{FBB8CF64-DE20-4114-ACCC-1A93C129F482}" presName="linNode" presStyleCnt="0"/>
      <dgm:spPr/>
    </dgm:pt>
    <dgm:pt modelId="{969FB48B-CBFF-4349-89BF-F95DE38E94A7}" type="pres">
      <dgm:prSet presAssocID="{FBB8CF64-DE20-4114-ACCC-1A93C129F482}" presName="parentShp" presStyleLbl="node1" presStyleIdx="5" presStyleCnt="6" custScaleX="39637" custScaleY="160170" custLinFactNeighborX="-10982" custLinFactNeighborY="365">
        <dgm:presLayoutVars>
          <dgm:bulletEnabled val="1"/>
        </dgm:presLayoutVars>
      </dgm:prSet>
      <dgm:spPr/>
      <dgm:t>
        <a:bodyPr/>
        <a:lstStyle/>
        <a:p>
          <a:endParaRPr lang="en-ZA"/>
        </a:p>
      </dgm:t>
    </dgm:pt>
    <dgm:pt modelId="{9780F913-BDA1-4A79-8B0D-51038C3559C6}" type="pres">
      <dgm:prSet presAssocID="{FBB8CF64-DE20-4114-ACCC-1A93C129F482}" presName="childShp" presStyleLbl="bgAccFollowNode1" presStyleIdx="5" presStyleCnt="6" custScaleX="136827" custLinFactNeighborX="314" custLinFactNeighborY="4156">
        <dgm:presLayoutVars>
          <dgm:bulletEnabled val="1"/>
        </dgm:presLayoutVars>
      </dgm:prSet>
      <dgm:spPr/>
      <dgm:t>
        <a:bodyPr/>
        <a:lstStyle/>
        <a:p>
          <a:endParaRPr lang="en-ZA"/>
        </a:p>
      </dgm:t>
    </dgm:pt>
  </dgm:ptLst>
  <dgm:cxnLst>
    <dgm:cxn modelId="{80FA93CD-7195-4FF4-BB12-C4EF97D2FC60}" type="presOf" srcId="{68B259BD-310D-4EB5-9E44-25E19DC5DE53}" destId="{957176B7-204C-433C-823C-A37182F8158D}" srcOrd="0" destOrd="0" presId="urn:microsoft.com/office/officeart/2005/8/layout/vList6"/>
    <dgm:cxn modelId="{190BFB0B-FC27-462A-AF6C-48E0B35CFC8A}" srcId="{9F113773-9FAD-4608-B16A-06A3613E4528}" destId="{FBB8CF64-DE20-4114-ACCC-1A93C129F482}" srcOrd="5" destOrd="0" parTransId="{3966A585-5B99-4ED2-A2A3-D606C4F65D5E}" sibTransId="{6EBD4F78-BFF3-4D83-B1F9-0F9730973C59}"/>
    <dgm:cxn modelId="{3CEDA97A-D2F7-4868-88DF-C50D54F87313}" type="presOf" srcId="{B3519849-EF2F-4149-99AD-AE0775DEC54C}" destId="{C16838B0-DD48-45C4-ADFE-77E71F03AEF0}" srcOrd="0" destOrd="0" presId="urn:microsoft.com/office/officeart/2005/8/layout/vList6"/>
    <dgm:cxn modelId="{1DD36710-20FA-4F3C-8807-EA4B2B4D2373}" srcId="{9F113773-9FAD-4608-B16A-06A3613E4528}" destId="{98580427-4F42-4EF0-8BE5-9BCA3B821ECC}" srcOrd="0" destOrd="0" parTransId="{7C883C73-F431-4400-B083-13F176CA0309}" sibTransId="{8C1FB98D-4377-415C-8FB0-99B84621E9B7}"/>
    <dgm:cxn modelId="{6D3E419D-ED55-4EFA-BFEC-F0D48155F9A5}" type="presOf" srcId="{9AEB014F-CF16-4080-9372-3AF44EEA6C00}" destId="{946DD884-28A1-4ACB-B51E-021FA4E35B9E}" srcOrd="0" destOrd="0" presId="urn:microsoft.com/office/officeart/2005/8/layout/vList6"/>
    <dgm:cxn modelId="{89ECCF46-6DBA-4823-9B67-056F26BDE726}" srcId="{91743A9A-D884-4C38-8A04-9EA524B385F2}" destId="{1CEA2416-74CB-4982-B05D-21E0410F5B62}" srcOrd="0" destOrd="0" parTransId="{9BB9069F-8368-4B5C-8D65-71506FA6D54D}" sibTransId="{39325E9D-2F01-4F42-98DC-82999BDAC2C5}"/>
    <dgm:cxn modelId="{C8D480F1-57FF-4C37-AAFB-3FF284EC2244}" srcId="{9F113773-9FAD-4608-B16A-06A3613E4528}" destId="{12DB2F41-729D-4758-911A-35967BC7789E}" srcOrd="3" destOrd="0" parTransId="{5F472CE5-9EC0-4B90-8A37-4614C6AB9868}" sibTransId="{B5E28324-937F-491E-8EF1-DAF05E6879D6}"/>
    <dgm:cxn modelId="{B06419A2-E93D-4B24-8733-3C3DCADB8659}" srcId="{9F113773-9FAD-4608-B16A-06A3613E4528}" destId="{B60A0687-B6EC-4258-9E0E-57D950C90634}" srcOrd="1" destOrd="0" parTransId="{58575BD6-7E8A-4A15-AB32-878541DB0205}" sibTransId="{D5BEC1E4-6073-4A86-BD1C-5A3EBD8830EF}"/>
    <dgm:cxn modelId="{C2EA583E-E993-41A2-ABE1-5EE574300C2A}" srcId="{9F113773-9FAD-4608-B16A-06A3613E4528}" destId="{68B259BD-310D-4EB5-9E44-25E19DC5DE53}" srcOrd="2" destOrd="0" parTransId="{85535F80-6B4C-4A59-A381-5C05083DCE80}" sibTransId="{C605AF9D-4E45-45DD-9C59-1C8F28A02B47}"/>
    <dgm:cxn modelId="{7A95A077-F175-4927-975B-DC171693F442}" type="presOf" srcId="{9F113773-9FAD-4608-B16A-06A3613E4528}" destId="{4B6ED066-7687-46CD-9C51-7B52D5973D77}" srcOrd="0" destOrd="0" presId="urn:microsoft.com/office/officeart/2005/8/layout/vList6"/>
    <dgm:cxn modelId="{89C2A4DD-3374-48B8-81C0-0A848839E8BC}" type="presOf" srcId="{98580427-4F42-4EF0-8BE5-9BCA3B821ECC}" destId="{8E5075C2-015B-46F8-AC5B-EFBC648088A4}" srcOrd="0" destOrd="0" presId="urn:microsoft.com/office/officeart/2005/8/layout/vList6"/>
    <dgm:cxn modelId="{BBA4BB2E-C0CE-4116-BED0-1FE92DE06068}" type="presOf" srcId="{B60A0687-B6EC-4258-9E0E-57D950C90634}" destId="{429098D3-5C21-49A6-B86C-9CC59ABF52DF}" srcOrd="0" destOrd="0" presId="urn:microsoft.com/office/officeart/2005/8/layout/vList6"/>
    <dgm:cxn modelId="{30EE0B79-1348-4935-94C8-D21AE207A0DA}" type="presOf" srcId="{12DB2F41-729D-4758-911A-35967BC7789E}" destId="{AA1F5BD6-98BF-436C-BDBC-1D903C5CCC9C}" srcOrd="0" destOrd="0" presId="urn:microsoft.com/office/officeart/2005/8/layout/vList6"/>
    <dgm:cxn modelId="{C6D5D46A-252B-4B5A-8710-C74EBA1F2F38}" srcId="{12DB2F41-729D-4758-911A-35967BC7789E}" destId="{9AEB014F-CF16-4080-9372-3AF44EEA6C00}" srcOrd="0" destOrd="0" parTransId="{2E9F12B7-57EE-4B33-958F-440E7728D91D}" sibTransId="{E788E0BD-98F9-43B8-8A52-7AD4A8B76D7A}"/>
    <dgm:cxn modelId="{170E763B-19D6-480E-B12F-403622528A5A}" srcId="{98580427-4F42-4EF0-8BE5-9BCA3B821ECC}" destId="{B3519849-EF2F-4149-99AD-AE0775DEC54C}" srcOrd="0" destOrd="0" parTransId="{0E9B6C0C-BF63-4825-8312-75EE0BB95B45}" sibTransId="{14B1ED3C-F6B0-4AAD-B2B7-314A0EA39820}"/>
    <dgm:cxn modelId="{DFA4DE9A-78FD-4174-A9EF-BBB5D679F417}" srcId="{68B259BD-310D-4EB5-9E44-25E19DC5DE53}" destId="{1ABB26A3-3886-4984-A220-6843D3B9975B}" srcOrd="0" destOrd="0" parTransId="{CF981AB1-89AA-4AE5-B209-7B602A5E8AA5}" sibTransId="{D55D52B8-1961-4247-A319-168618CFF5E6}"/>
    <dgm:cxn modelId="{776C485F-1E33-4A8C-AF43-08A1CB04A4EF}" srcId="{9F113773-9FAD-4608-B16A-06A3613E4528}" destId="{91743A9A-D884-4C38-8A04-9EA524B385F2}" srcOrd="4" destOrd="0" parTransId="{38634827-AA30-487C-9139-5ADCF2DB4A30}" sibTransId="{DCCEEC53-F9F6-4FA6-9A58-5B910906C632}"/>
    <dgm:cxn modelId="{558F4404-9CB4-4958-98AF-BC2BD05EEAA1}" type="presOf" srcId="{1CEA2416-74CB-4982-B05D-21E0410F5B62}" destId="{8DD5A12B-B6D6-4E7F-BD2B-B2B32E39C0A5}" srcOrd="0" destOrd="0" presId="urn:microsoft.com/office/officeart/2005/8/layout/vList6"/>
    <dgm:cxn modelId="{644D8866-7E78-4468-86C8-070E9565122B}" type="presOf" srcId="{1ABB26A3-3886-4984-A220-6843D3B9975B}" destId="{B5559B87-6661-4129-9CFC-A2131DCBA191}" srcOrd="0" destOrd="0" presId="urn:microsoft.com/office/officeart/2005/8/layout/vList6"/>
    <dgm:cxn modelId="{C6C88548-5AC7-4E1D-A833-47773409D79D}" type="presOf" srcId="{53B5B0BA-5B76-42F1-91B1-E0CEDF21EF6D}" destId="{9780F913-BDA1-4A79-8B0D-51038C3559C6}" srcOrd="0" destOrd="0" presId="urn:microsoft.com/office/officeart/2005/8/layout/vList6"/>
    <dgm:cxn modelId="{61D1F3FA-FAD4-4E1A-834B-210C58488387}" type="presOf" srcId="{91743A9A-D884-4C38-8A04-9EA524B385F2}" destId="{CFC2828C-D722-4EA5-91FF-FC95A11E9903}" srcOrd="0" destOrd="0" presId="urn:microsoft.com/office/officeart/2005/8/layout/vList6"/>
    <dgm:cxn modelId="{123FD067-ADCB-41AF-9E0A-5432B485FB88}" type="presOf" srcId="{85116E70-FFFC-4144-9615-8975F01457F8}" destId="{9DC75E28-A00D-43E0-B7B0-38D5D0AB99AF}" srcOrd="0" destOrd="0" presId="urn:microsoft.com/office/officeart/2005/8/layout/vList6"/>
    <dgm:cxn modelId="{33A880FB-9EA5-4A67-9B99-23753AAE24AA}" type="presOf" srcId="{FBB8CF64-DE20-4114-ACCC-1A93C129F482}" destId="{969FB48B-CBFF-4349-89BF-F95DE38E94A7}" srcOrd="0" destOrd="0" presId="urn:microsoft.com/office/officeart/2005/8/layout/vList6"/>
    <dgm:cxn modelId="{85E6757C-F8DA-45F5-A48B-704ECAFD0114}" srcId="{B60A0687-B6EC-4258-9E0E-57D950C90634}" destId="{85116E70-FFFC-4144-9615-8975F01457F8}" srcOrd="0" destOrd="0" parTransId="{3E017CF0-BA37-4248-97B6-981AC69DF605}" sibTransId="{A4A9C019-E633-4E2E-AA16-B8E1E81A9412}"/>
    <dgm:cxn modelId="{972340AA-C036-4AE0-935C-EE100E741D7B}" srcId="{FBB8CF64-DE20-4114-ACCC-1A93C129F482}" destId="{53B5B0BA-5B76-42F1-91B1-E0CEDF21EF6D}" srcOrd="0" destOrd="0" parTransId="{AF922F26-8A91-4F1E-B5C1-86B11C42F44F}" sibTransId="{03FCD189-FAB7-450F-8983-A74345F2542F}"/>
    <dgm:cxn modelId="{0FA85C40-FA51-47EA-94E0-72A3E7F7D9F0}" type="presParOf" srcId="{4B6ED066-7687-46CD-9C51-7B52D5973D77}" destId="{F140C1DD-780A-4937-BFC0-FE538C6474B3}" srcOrd="0" destOrd="0" presId="urn:microsoft.com/office/officeart/2005/8/layout/vList6"/>
    <dgm:cxn modelId="{EC36E866-2620-4699-8D83-A1887FF11D75}" type="presParOf" srcId="{F140C1DD-780A-4937-BFC0-FE538C6474B3}" destId="{8E5075C2-015B-46F8-AC5B-EFBC648088A4}" srcOrd="0" destOrd="0" presId="urn:microsoft.com/office/officeart/2005/8/layout/vList6"/>
    <dgm:cxn modelId="{D0035A5D-752F-4CDE-A786-015B62DF0C27}" type="presParOf" srcId="{F140C1DD-780A-4937-BFC0-FE538C6474B3}" destId="{C16838B0-DD48-45C4-ADFE-77E71F03AEF0}" srcOrd="1" destOrd="0" presId="urn:microsoft.com/office/officeart/2005/8/layout/vList6"/>
    <dgm:cxn modelId="{CA921976-C2C1-4D52-BCB1-E0F18C44B756}" type="presParOf" srcId="{4B6ED066-7687-46CD-9C51-7B52D5973D77}" destId="{81A01BF1-253F-43F3-AD00-40FF4E2AE22A}" srcOrd="1" destOrd="0" presId="urn:microsoft.com/office/officeart/2005/8/layout/vList6"/>
    <dgm:cxn modelId="{1FF5AE96-0386-423B-8942-48D85B0AB1B2}" type="presParOf" srcId="{4B6ED066-7687-46CD-9C51-7B52D5973D77}" destId="{21B64EF5-C2EC-47AA-8642-29B79D19F1A7}" srcOrd="2" destOrd="0" presId="urn:microsoft.com/office/officeart/2005/8/layout/vList6"/>
    <dgm:cxn modelId="{2A82A733-07E2-45D5-A324-B4B65120C9B7}" type="presParOf" srcId="{21B64EF5-C2EC-47AA-8642-29B79D19F1A7}" destId="{429098D3-5C21-49A6-B86C-9CC59ABF52DF}" srcOrd="0" destOrd="0" presId="urn:microsoft.com/office/officeart/2005/8/layout/vList6"/>
    <dgm:cxn modelId="{E8CEEB37-0A22-4D9B-8175-F91581F098F4}" type="presParOf" srcId="{21B64EF5-C2EC-47AA-8642-29B79D19F1A7}" destId="{9DC75E28-A00D-43E0-B7B0-38D5D0AB99AF}" srcOrd="1" destOrd="0" presId="urn:microsoft.com/office/officeart/2005/8/layout/vList6"/>
    <dgm:cxn modelId="{27A18DDC-1228-4524-8CBE-402C19FA8D50}" type="presParOf" srcId="{4B6ED066-7687-46CD-9C51-7B52D5973D77}" destId="{FAE45985-689D-4370-B413-8BD73C1A975A}" srcOrd="3" destOrd="0" presId="urn:microsoft.com/office/officeart/2005/8/layout/vList6"/>
    <dgm:cxn modelId="{13BAA66B-7F37-47AA-BB22-A53C071B22AF}" type="presParOf" srcId="{4B6ED066-7687-46CD-9C51-7B52D5973D77}" destId="{70D9E02E-18D4-4503-B0FF-E2CFAF66666D}" srcOrd="4" destOrd="0" presId="urn:microsoft.com/office/officeart/2005/8/layout/vList6"/>
    <dgm:cxn modelId="{4EA83DFD-1EAB-488B-B92D-BD815A68E778}" type="presParOf" srcId="{70D9E02E-18D4-4503-B0FF-E2CFAF66666D}" destId="{957176B7-204C-433C-823C-A37182F8158D}" srcOrd="0" destOrd="0" presId="urn:microsoft.com/office/officeart/2005/8/layout/vList6"/>
    <dgm:cxn modelId="{0D621DD9-250E-4DB0-9709-55D1F10CA17B}" type="presParOf" srcId="{70D9E02E-18D4-4503-B0FF-E2CFAF66666D}" destId="{B5559B87-6661-4129-9CFC-A2131DCBA191}" srcOrd="1" destOrd="0" presId="urn:microsoft.com/office/officeart/2005/8/layout/vList6"/>
    <dgm:cxn modelId="{27F7E376-970E-48C3-8D5F-8E273E3F1068}" type="presParOf" srcId="{4B6ED066-7687-46CD-9C51-7B52D5973D77}" destId="{48329FE4-0F33-4AA9-A716-38E3E9E40DAF}" srcOrd="5" destOrd="0" presId="urn:microsoft.com/office/officeart/2005/8/layout/vList6"/>
    <dgm:cxn modelId="{8B84467D-20C8-4983-BD1B-1E602A956D6E}" type="presParOf" srcId="{4B6ED066-7687-46CD-9C51-7B52D5973D77}" destId="{B974F1F0-0A70-43D9-B911-11D3EDF2DC91}" srcOrd="6" destOrd="0" presId="urn:microsoft.com/office/officeart/2005/8/layout/vList6"/>
    <dgm:cxn modelId="{4D4372D8-3DC1-4DF7-B90B-A757DA0B9EEA}" type="presParOf" srcId="{B974F1F0-0A70-43D9-B911-11D3EDF2DC91}" destId="{AA1F5BD6-98BF-436C-BDBC-1D903C5CCC9C}" srcOrd="0" destOrd="0" presId="urn:microsoft.com/office/officeart/2005/8/layout/vList6"/>
    <dgm:cxn modelId="{F1B2E502-BCB9-4BBF-9ADD-CC0E297E5EBA}" type="presParOf" srcId="{B974F1F0-0A70-43D9-B911-11D3EDF2DC91}" destId="{946DD884-28A1-4ACB-B51E-021FA4E35B9E}" srcOrd="1" destOrd="0" presId="urn:microsoft.com/office/officeart/2005/8/layout/vList6"/>
    <dgm:cxn modelId="{02B44902-E163-436C-A1E4-7690560029CB}" type="presParOf" srcId="{4B6ED066-7687-46CD-9C51-7B52D5973D77}" destId="{690DD353-8431-4125-B909-187D52D9053D}" srcOrd="7" destOrd="0" presId="urn:microsoft.com/office/officeart/2005/8/layout/vList6"/>
    <dgm:cxn modelId="{F72D5795-B4FB-4B0F-AFDC-BEDBB1D1347E}" type="presParOf" srcId="{4B6ED066-7687-46CD-9C51-7B52D5973D77}" destId="{B4361D8D-6CAF-4675-BC22-A782054D0270}" srcOrd="8" destOrd="0" presId="urn:microsoft.com/office/officeart/2005/8/layout/vList6"/>
    <dgm:cxn modelId="{3187A2FF-7463-4F6E-BF07-02F6BF33E974}" type="presParOf" srcId="{B4361D8D-6CAF-4675-BC22-A782054D0270}" destId="{CFC2828C-D722-4EA5-91FF-FC95A11E9903}" srcOrd="0" destOrd="0" presId="urn:microsoft.com/office/officeart/2005/8/layout/vList6"/>
    <dgm:cxn modelId="{36F2E41F-14B6-4075-B93C-D8715E172833}" type="presParOf" srcId="{B4361D8D-6CAF-4675-BC22-A782054D0270}" destId="{8DD5A12B-B6D6-4E7F-BD2B-B2B32E39C0A5}" srcOrd="1" destOrd="0" presId="urn:microsoft.com/office/officeart/2005/8/layout/vList6"/>
    <dgm:cxn modelId="{086C7379-580E-4FD1-8973-BB2A9BC5541D}" type="presParOf" srcId="{4B6ED066-7687-46CD-9C51-7B52D5973D77}" destId="{FBD8867B-2D47-4E9C-8607-E7690AC37CF7}" srcOrd="9" destOrd="0" presId="urn:microsoft.com/office/officeart/2005/8/layout/vList6"/>
    <dgm:cxn modelId="{46EFF432-2BC2-4894-B289-4E1FE2181D57}" type="presParOf" srcId="{4B6ED066-7687-46CD-9C51-7B52D5973D77}" destId="{4AD76482-B0F2-4B25-8B71-41ECDD6D2BD8}" srcOrd="10" destOrd="0" presId="urn:microsoft.com/office/officeart/2005/8/layout/vList6"/>
    <dgm:cxn modelId="{5634353F-11B9-43B2-8F2C-C5A6FB431E0C}" type="presParOf" srcId="{4AD76482-B0F2-4B25-8B71-41ECDD6D2BD8}" destId="{969FB48B-CBFF-4349-89BF-F95DE38E94A7}" srcOrd="0" destOrd="0" presId="urn:microsoft.com/office/officeart/2005/8/layout/vList6"/>
    <dgm:cxn modelId="{597611C2-86CC-46B1-BB04-A19180AEA3CD}" type="presParOf" srcId="{4AD76482-B0F2-4B25-8B71-41ECDD6D2BD8}" destId="{9780F913-BDA1-4A79-8B0D-51038C3559C6}"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4756DF-52E0-4463-8613-8386B71064E1}" type="doc">
      <dgm:prSet loTypeId="urn:microsoft.com/office/officeart/2005/8/layout/target3" loCatId="list" qsTypeId="urn:microsoft.com/office/officeart/2005/8/quickstyle/simple3" qsCatId="simple" csTypeId="urn:microsoft.com/office/officeart/2005/8/colors/accent1_2" csCatId="accent1" phldr="1"/>
      <dgm:spPr/>
      <dgm:t>
        <a:bodyPr/>
        <a:lstStyle/>
        <a:p>
          <a:endParaRPr lang="en-ZA"/>
        </a:p>
      </dgm:t>
    </dgm:pt>
    <dgm:pt modelId="{DD697511-6D7E-425D-937C-DC89E6E27116}">
      <dgm:prSet phldrT="[Tex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 Mentorship   </a:t>
          </a:r>
        </a:p>
        <a:p>
          <a:endParaRPr lang="en-ZA" sz="1800" dirty="0"/>
        </a:p>
      </dgm:t>
    </dgm:pt>
    <dgm:pt modelId="{892E2210-E643-4122-826B-F73B3BF95DA9}" type="parTrans" cxnId="{BA934F7D-51E9-42CE-8574-7377FC4E760F}">
      <dgm:prSet/>
      <dgm:spPr/>
      <dgm:t>
        <a:bodyPr/>
        <a:lstStyle/>
        <a:p>
          <a:endParaRPr lang="en-ZA"/>
        </a:p>
      </dgm:t>
    </dgm:pt>
    <dgm:pt modelId="{EBBF5599-57D1-431C-90DC-BC6659177455}" type="sibTrans" cxnId="{BA934F7D-51E9-42CE-8574-7377FC4E760F}">
      <dgm:prSet/>
      <dgm:spPr/>
      <dgm:t>
        <a:bodyPr/>
        <a:lstStyle/>
        <a:p>
          <a:endParaRPr lang="en-ZA"/>
        </a:p>
      </dgm:t>
    </dgm:pt>
    <dgm:pt modelId="{181EB32A-AD88-4D58-8B9B-7FA101384F08}">
      <dgm:prSet phldrT="[Tex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Entrepreneurial Training</a:t>
          </a:r>
        </a:p>
        <a:p>
          <a:endParaRPr lang="en-ZA" sz="1800" dirty="0">
            <a:latin typeface="Arial"/>
            <a:ea typeface="Times New Roman"/>
          </a:endParaRPr>
        </a:p>
      </dgm:t>
    </dgm:pt>
    <dgm:pt modelId="{7BF6D6CB-B57E-4AF3-B7E2-28671DF700BF}" type="parTrans" cxnId="{9F3170CA-401D-48B3-8C53-49805D642B9C}">
      <dgm:prSet/>
      <dgm:spPr/>
      <dgm:t>
        <a:bodyPr/>
        <a:lstStyle/>
        <a:p>
          <a:endParaRPr lang="en-ZA"/>
        </a:p>
      </dgm:t>
    </dgm:pt>
    <dgm:pt modelId="{28A6A5F3-7D1F-48E9-8333-78B71571BBBC}" type="sibTrans" cxnId="{9F3170CA-401D-48B3-8C53-49805D642B9C}">
      <dgm:prSet/>
      <dgm:spPr/>
      <dgm:t>
        <a:bodyPr/>
        <a:lstStyle/>
        <a:p>
          <a:endParaRPr lang="en-ZA"/>
        </a:p>
      </dgm:t>
    </dgm:pt>
    <dgm:pt modelId="{ECDF6188-F133-40E3-A93A-163A95EB5886}">
      <dgm:prSet phldrT="[Tex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Work Integrated Learning and placement of unemployed graduates within the sector</a:t>
          </a:r>
        </a:p>
        <a:p>
          <a:endParaRPr lang="en-ZA" sz="1000" dirty="0"/>
        </a:p>
      </dgm:t>
    </dgm:pt>
    <dgm:pt modelId="{CA13B099-C041-4534-9F9E-E0D8527D3ED5}" type="parTrans" cxnId="{624B24A9-7F70-48BF-A72B-55EB42E0943A}">
      <dgm:prSet/>
      <dgm:spPr/>
      <dgm:t>
        <a:bodyPr/>
        <a:lstStyle/>
        <a:p>
          <a:endParaRPr lang="en-ZA"/>
        </a:p>
      </dgm:t>
    </dgm:pt>
    <dgm:pt modelId="{DD31ED99-D0D0-4EBA-85C9-7162B3EDCAE0}" type="sibTrans" cxnId="{624B24A9-7F70-48BF-A72B-55EB42E0943A}">
      <dgm:prSet/>
      <dgm:spPr/>
      <dgm:t>
        <a:bodyPr/>
        <a:lstStyle/>
        <a:p>
          <a:endParaRPr lang="en-ZA"/>
        </a:p>
      </dgm:t>
    </dgm:pt>
    <dgm:pt modelId="{EA0AFFCC-1483-4FF3-8673-3E94E8CDE4D9}">
      <dgm:prSe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Innovation Systems and inclusion of ICT systems</a:t>
          </a:r>
        </a:p>
        <a:p>
          <a:pPr defTabSz="755650">
            <a:spcAft>
              <a:spcPct val="35000"/>
            </a:spcAft>
          </a:pPr>
          <a:endParaRPr lang="en-ZA" sz="1000" dirty="0"/>
        </a:p>
      </dgm:t>
    </dgm:pt>
    <dgm:pt modelId="{0DAAFA7D-E1CC-4AEB-95F3-AF26D9E32E4E}" type="parTrans" cxnId="{56598332-2EEF-4EF2-8840-A16F67F7780B}">
      <dgm:prSet/>
      <dgm:spPr/>
      <dgm:t>
        <a:bodyPr/>
        <a:lstStyle/>
        <a:p>
          <a:endParaRPr lang="en-ZA"/>
        </a:p>
      </dgm:t>
    </dgm:pt>
    <dgm:pt modelId="{DAFCC51D-3FA4-4EE9-9E92-291043DC612E}" type="sibTrans" cxnId="{56598332-2EEF-4EF2-8840-A16F67F7780B}">
      <dgm:prSet/>
      <dgm:spPr/>
      <dgm:t>
        <a:bodyPr/>
        <a:lstStyle/>
        <a:p>
          <a:endParaRPr lang="en-ZA"/>
        </a:p>
      </dgm:t>
    </dgm:pt>
    <dgm:pt modelId="{F480F41E-04B8-41B9-9BCA-E47308A486E0}">
      <dgm:prSe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Network Platforms</a:t>
          </a:r>
        </a:p>
        <a:p>
          <a:endParaRPr lang="en-ZA" sz="1000" dirty="0"/>
        </a:p>
      </dgm:t>
    </dgm:pt>
    <dgm:pt modelId="{6649CD95-A98B-4CF7-A2F7-2BFAE06BE08A}" type="parTrans" cxnId="{2DB44A2E-18CE-41FC-AC50-1C3AD3C0AF6E}">
      <dgm:prSet/>
      <dgm:spPr/>
      <dgm:t>
        <a:bodyPr/>
        <a:lstStyle/>
        <a:p>
          <a:endParaRPr lang="en-ZA"/>
        </a:p>
      </dgm:t>
    </dgm:pt>
    <dgm:pt modelId="{769458E4-24E6-4654-84C5-0D53FB6E1A59}" type="sibTrans" cxnId="{2DB44A2E-18CE-41FC-AC50-1C3AD3C0AF6E}">
      <dgm:prSet/>
      <dgm:spPr/>
      <dgm:t>
        <a:bodyPr/>
        <a:lstStyle/>
        <a:p>
          <a:endParaRPr lang="en-ZA"/>
        </a:p>
      </dgm:t>
    </dgm:pt>
    <dgm:pt modelId="{5BD36FFB-BEBD-4F4D-A2B9-73FF92839517}">
      <dgm:prSet custT="1"/>
      <dgm:spPr/>
      <dgm:t>
        <a:bodyPr/>
        <a:lstStyle/>
        <a:p>
          <a:pPr marL="0" marR="0" lvl="1" indent="0" algn="l"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Private sector involvement in governance and funding                                                                                   </a:t>
          </a:r>
        </a:p>
        <a:p>
          <a:pPr defTabSz="488950">
            <a:spcAft>
              <a:spcPct val="35000"/>
            </a:spcAft>
          </a:pPr>
          <a:endParaRPr lang="en-ZA" sz="1000" dirty="0"/>
        </a:p>
      </dgm:t>
    </dgm:pt>
    <dgm:pt modelId="{F823B33B-7BEA-4BF5-93A0-77A275794DE7}" type="parTrans" cxnId="{66C48705-C96F-4483-A6CC-B87F88E440E0}">
      <dgm:prSet/>
      <dgm:spPr/>
      <dgm:t>
        <a:bodyPr/>
        <a:lstStyle/>
        <a:p>
          <a:endParaRPr lang="en-ZA"/>
        </a:p>
      </dgm:t>
    </dgm:pt>
    <dgm:pt modelId="{36BA60BC-F1C5-4D29-B438-4C60E967B31C}" type="sibTrans" cxnId="{66C48705-C96F-4483-A6CC-B87F88E440E0}">
      <dgm:prSet/>
      <dgm:spPr/>
      <dgm:t>
        <a:bodyPr/>
        <a:lstStyle/>
        <a:p>
          <a:endParaRPr lang="en-ZA"/>
        </a:p>
      </dgm:t>
    </dgm:pt>
    <dgm:pt modelId="{ECFE20B7-C4C1-474A-9BFF-EC4AF2500E9B}">
      <dgm:prSet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en-ZA" sz="1800" dirty="0" smtClean="0">
              <a:latin typeface="Arial"/>
              <a:ea typeface="Times New Roman"/>
            </a:rPr>
            <a:t>Curriculum development – addressing mismatch labour demand and supply </a:t>
          </a:r>
        </a:p>
        <a:p>
          <a:pPr defTabSz="355600">
            <a:spcAft>
              <a:spcPct val="35000"/>
            </a:spcAft>
          </a:pPr>
          <a:endParaRPr lang="en-ZA" sz="1400" dirty="0"/>
        </a:p>
      </dgm:t>
    </dgm:pt>
    <dgm:pt modelId="{315E3F23-3012-4BF0-A20B-A33166C25F88}" type="parTrans" cxnId="{07D99258-0E5B-4616-80A1-4305B473F70A}">
      <dgm:prSet/>
      <dgm:spPr/>
      <dgm:t>
        <a:bodyPr/>
        <a:lstStyle/>
        <a:p>
          <a:endParaRPr lang="en-ZA"/>
        </a:p>
      </dgm:t>
    </dgm:pt>
    <dgm:pt modelId="{D547191D-9B72-4602-9D29-C6782F5F3B11}" type="sibTrans" cxnId="{07D99258-0E5B-4616-80A1-4305B473F70A}">
      <dgm:prSet/>
      <dgm:spPr/>
      <dgm:t>
        <a:bodyPr/>
        <a:lstStyle/>
        <a:p>
          <a:endParaRPr lang="en-ZA"/>
        </a:p>
      </dgm:t>
    </dgm:pt>
    <dgm:pt modelId="{820A61B4-F5E8-48BA-B905-F0ED7C2DAD3A}" type="pres">
      <dgm:prSet presAssocID="{AD4756DF-52E0-4463-8613-8386B71064E1}" presName="Name0" presStyleCnt="0">
        <dgm:presLayoutVars>
          <dgm:chMax val="7"/>
          <dgm:dir/>
          <dgm:animLvl val="lvl"/>
          <dgm:resizeHandles val="exact"/>
        </dgm:presLayoutVars>
      </dgm:prSet>
      <dgm:spPr/>
      <dgm:t>
        <a:bodyPr/>
        <a:lstStyle/>
        <a:p>
          <a:endParaRPr lang="en-ZA"/>
        </a:p>
      </dgm:t>
    </dgm:pt>
    <dgm:pt modelId="{567A8B61-75FB-40CD-BC1F-A6B100FCCECA}" type="pres">
      <dgm:prSet presAssocID="{DD697511-6D7E-425D-937C-DC89E6E27116}" presName="circle1" presStyleLbl="node1" presStyleIdx="0" presStyleCnt="7"/>
      <dgm:spPr/>
    </dgm:pt>
    <dgm:pt modelId="{A86E49AB-1D36-4774-9E08-06F0FDEC1C6D}" type="pres">
      <dgm:prSet presAssocID="{DD697511-6D7E-425D-937C-DC89E6E27116}" presName="space" presStyleCnt="0"/>
      <dgm:spPr/>
    </dgm:pt>
    <dgm:pt modelId="{728988F7-DBF5-4314-A175-83672B2A5F83}" type="pres">
      <dgm:prSet presAssocID="{DD697511-6D7E-425D-937C-DC89E6E27116}" presName="rect1" presStyleLbl="alignAcc1" presStyleIdx="0" presStyleCnt="7"/>
      <dgm:spPr/>
      <dgm:t>
        <a:bodyPr/>
        <a:lstStyle/>
        <a:p>
          <a:endParaRPr lang="en-ZA"/>
        </a:p>
      </dgm:t>
    </dgm:pt>
    <dgm:pt modelId="{6300CFCF-8BD6-461F-B286-B58022EC8229}" type="pres">
      <dgm:prSet presAssocID="{181EB32A-AD88-4D58-8B9B-7FA101384F08}" presName="vertSpace2" presStyleLbl="node1" presStyleIdx="0" presStyleCnt="7"/>
      <dgm:spPr/>
    </dgm:pt>
    <dgm:pt modelId="{2072D770-9C5A-4C0A-B42E-E32C2934096D}" type="pres">
      <dgm:prSet presAssocID="{181EB32A-AD88-4D58-8B9B-7FA101384F08}" presName="circle2" presStyleLbl="node1" presStyleIdx="1" presStyleCnt="7"/>
      <dgm:spPr/>
    </dgm:pt>
    <dgm:pt modelId="{E0DF8FAB-A6A5-46E4-902C-ED7698258A06}" type="pres">
      <dgm:prSet presAssocID="{181EB32A-AD88-4D58-8B9B-7FA101384F08}" presName="rect2" presStyleLbl="alignAcc1" presStyleIdx="1" presStyleCnt="7" custLinFactNeighborX="0" custLinFactNeighborY="-636"/>
      <dgm:spPr/>
      <dgm:t>
        <a:bodyPr/>
        <a:lstStyle/>
        <a:p>
          <a:endParaRPr lang="en-ZA"/>
        </a:p>
      </dgm:t>
    </dgm:pt>
    <dgm:pt modelId="{B7DEF8FB-419A-4BF5-A7A5-3C0C19AB5CCE}" type="pres">
      <dgm:prSet presAssocID="{ECDF6188-F133-40E3-A93A-163A95EB5886}" presName="vertSpace3" presStyleLbl="node1" presStyleIdx="1" presStyleCnt="7"/>
      <dgm:spPr/>
    </dgm:pt>
    <dgm:pt modelId="{D082BBF0-DB39-4A77-A2FC-866155F29726}" type="pres">
      <dgm:prSet presAssocID="{ECDF6188-F133-40E3-A93A-163A95EB5886}" presName="circle3" presStyleLbl="node1" presStyleIdx="2" presStyleCnt="7"/>
      <dgm:spPr/>
    </dgm:pt>
    <dgm:pt modelId="{87B2A162-30EC-4008-8B86-86C3C72C4A17}" type="pres">
      <dgm:prSet presAssocID="{ECDF6188-F133-40E3-A93A-163A95EB5886}" presName="rect3" presStyleLbl="alignAcc1" presStyleIdx="2" presStyleCnt="7" custLinFactNeighborX="0" custLinFactNeighborY="386"/>
      <dgm:spPr/>
      <dgm:t>
        <a:bodyPr/>
        <a:lstStyle/>
        <a:p>
          <a:endParaRPr lang="en-ZA"/>
        </a:p>
      </dgm:t>
    </dgm:pt>
    <dgm:pt modelId="{B84F5BA4-8BAE-41A5-9A47-002F19465A60}" type="pres">
      <dgm:prSet presAssocID="{EA0AFFCC-1483-4FF3-8673-3E94E8CDE4D9}" presName="vertSpace4" presStyleLbl="node1" presStyleIdx="2" presStyleCnt="7"/>
      <dgm:spPr/>
    </dgm:pt>
    <dgm:pt modelId="{4FD76703-3A3B-4D0B-A0FA-DD3753797408}" type="pres">
      <dgm:prSet presAssocID="{EA0AFFCC-1483-4FF3-8673-3E94E8CDE4D9}" presName="circle4" presStyleLbl="node1" presStyleIdx="3" presStyleCnt="7"/>
      <dgm:spPr/>
    </dgm:pt>
    <dgm:pt modelId="{C77D121D-3A50-431D-834C-1F3FB12F1541}" type="pres">
      <dgm:prSet presAssocID="{EA0AFFCC-1483-4FF3-8673-3E94E8CDE4D9}" presName="rect4" presStyleLbl="alignAcc1" presStyleIdx="3" presStyleCnt="7"/>
      <dgm:spPr/>
      <dgm:t>
        <a:bodyPr/>
        <a:lstStyle/>
        <a:p>
          <a:endParaRPr lang="en-ZA"/>
        </a:p>
      </dgm:t>
    </dgm:pt>
    <dgm:pt modelId="{7CF86D29-967A-465C-9E21-044B7F85CBC1}" type="pres">
      <dgm:prSet presAssocID="{F480F41E-04B8-41B9-9BCA-E47308A486E0}" presName="vertSpace5" presStyleLbl="node1" presStyleIdx="3" presStyleCnt="7"/>
      <dgm:spPr/>
    </dgm:pt>
    <dgm:pt modelId="{57D65495-7077-46E6-828C-C31A73DCFF16}" type="pres">
      <dgm:prSet presAssocID="{F480F41E-04B8-41B9-9BCA-E47308A486E0}" presName="circle5" presStyleLbl="node1" presStyleIdx="4" presStyleCnt="7"/>
      <dgm:spPr/>
    </dgm:pt>
    <dgm:pt modelId="{8ADB60F2-878D-40CD-B0DD-BF0BF2CF5FBB}" type="pres">
      <dgm:prSet presAssocID="{F480F41E-04B8-41B9-9BCA-E47308A486E0}" presName="rect5" presStyleLbl="alignAcc1" presStyleIdx="4" presStyleCnt="7"/>
      <dgm:spPr/>
      <dgm:t>
        <a:bodyPr/>
        <a:lstStyle/>
        <a:p>
          <a:endParaRPr lang="en-ZA"/>
        </a:p>
      </dgm:t>
    </dgm:pt>
    <dgm:pt modelId="{82BAA7FB-C2AD-4E8A-A0AB-89F3A4699303}" type="pres">
      <dgm:prSet presAssocID="{5BD36FFB-BEBD-4F4D-A2B9-73FF92839517}" presName="vertSpace6" presStyleLbl="node1" presStyleIdx="4" presStyleCnt="7"/>
      <dgm:spPr/>
    </dgm:pt>
    <dgm:pt modelId="{8AAF4FA2-8ED4-4AA0-BFE7-62CC609F74EF}" type="pres">
      <dgm:prSet presAssocID="{5BD36FFB-BEBD-4F4D-A2B9-73FF92839517}" presName="circle6" presStyleLbl="node1" presStyleIdx="5" presStyleCnt="7"/>
      <dgm:spPr/>
    </dgm:pt>
    <dgm:pt modelId="{A3B67B7D-4D9B-48B0-8E2C-9F584CC2C79B}" type="pres">
      <dgm:prSet presAssocID="{5BD36FFB-BEBD-4F4D-A2B9-73FF92839517}" presName="rect6" presStyleLbl="alignAcc1" presStyleIdx="5" presStyleCnt="7"/>
      <dgm:spPr/>
      <dgm:t>
        <a:bodyPr/>
        <a:lstStyle/>
        <a:p>
          <a:endParaRPr lang="en-ZA"/>
        </a:p>
      </dgm:t>
    </dgm:pt>
    <dgm:pt modelId="{77566AAF-253A-4E40-AE3A-79671E50E020}" type="pres">
      <dgm:prSet presAssocID="{ECFE20B7-C4C1-474A-9BFF-EC4AF2500E9B}" presName="vertSpace7" presStyleLbl="node1" presStyleIdx="5" presStyleCnt="7"/>
      <dgm:spPr/>
    </dgm:pt>
    <dgm:pt modelId="{31DF6DA6-FB33-442B-B842-181D08A5CC8F}" type="pres">
      <dgm:prSet presAssocID="{ECFE20B7-C4C1-474A-9BFF-EC4AF2500E9B}" presName="circle7" presStyleLbl="node1" presStyleIdx="6" presStyleCnt="7"/>
      <dgm:spPr/>
    </dgm:pt>
    <dgm:pt modelId="{4E7F9EAF-FFB6-49C1-8B4F-85363C059466}" type="pres">
      <dgm:prSet presAssocID="{ECFE20B7-C4C1-474A-9BFF-EC4AF2500E9B}" presName="rect7" presStyleLbl="alignAcc1" presStyleIdx="6" presStyleCnt="7"/>
      <dgm:spPr/>
      <dgm:t>
        <a:bodyPr/>
        <a:lstStyle/>
        <a:p>
          <a:endParaRPr lang="en-ZA"/>
        </a:p>
      </dgm:t>
    </dgm:pt>
    <dgm:pt modelId="{0291232D-5024-4061-8DDA-B2893D5E3466}" type="pres">
      <dgm:prSet presAssocID="{DD697511-6D7E-425D-937C-DC89E6E27116}" presName="rect1ParTxNoCh" presStyleLbl="alignAcc1" presStyleIdx="6" presStyleCnt="7">
        <dgm:presLayoutVars>
          <dgm:chMax val="1"/>
          <dgm:bulletEnabled val="1"/>
        </dgm:presLayoutVars>
      </dgm:prSet>
      <dgm:spPr/>
      <dgm:t>
        <a:bodyPr/>
        <a:lstStyle/>
        <a:p>
          <a:endParaRPr lang="en-ZA"/>
        </a:p>
      </dgm:t>
    </dgm:pt>
    <dgm:pt modelId="{4C97A47D-5DBC-44C8-8E86-14DE98EE5AF6}" type="pres">
      <dgm:prSet presAssocID="{181EB32A-AD88-4D58-8B9B-7FA101384F08}" presName="rect2ParTxNoCh" presStyleLbl="alignAcc1" presStyleIdx="6" presStyleCnt="7">
        <dgm:presLayoutVars>
          <dgm:chMax val="1"/>
          <dgm:bulletEnabled val="1"/>
        </dgm:presLayoutVars>
      </dgm:prSet>
      <dgm:spPr/>
      <dgm:t>
        <a:bodyPr/>
        <a:lstStyle/>
        <a:p>
          <a:endParaRPr lang="en-ZA"/>
        </a:p>
      </dgm:t>
    </dgm:pt>
    <dgm:pt modelId="{327E46EE-A80C-4A99-9253-3839200F380A}" type="pres">
      <dgm:prSet presAssocID="{ECDF6188-F133-40E3-A93A-163A95EB5886}" presName="rect3ParTxNoCh" presStyleLbl="alignAcc1" presStyleIdx="6" presStyleCnt="7">
        <dgm:presLayoutVars>
          <dgm:chMax val="1"/>
          <dgm:bulletEnabled val="1"/>
        </dgm:presLayoutVars>
      </dgm:prSet>
      <dgm:spPr/>
      <dgm:t>
        <a:bodyPr/>
        <a:lstStyle/>
        <a:p>
          <a:endParaRPr lang="en-ZA"/>
        </a:p>
      </dgm:t>
    </dgm:pt>
    <dgm:pt modelId="{93E9346C-6093-4259-B6C0-43DCA7800F64}" type="pres">
      <dgm:prSet presAssocID="{EA0AFFCC-1483-4FF3-8673-3E94E8CDE4D9}" presName="rect4ParTxNoCh" presStyleLbl="alignAcc1" presStyleIdx="6" presStyleCnt="7">
        <dgm:presLayoutVars>
          <dgm:chMax val="1"/>
          <dgm:bulletEnabled val="1"/>
        </dgm:presLayoutVars>
      </dgm:prSet>
      <dgm:spPr/>
      <dgm:t>
        <a:bodyPr/>
        <a:lstStyle/>
        <a:p>
          <a:endParaRPr lang="en-ZA"/>
        </a:p>
      </dgm:t>
    </dgm:pt>
    <dgm:pt modelId="{5E417D31-8BEF-40E0-81E3-B1B1709D8A6B}" type="pres">
      <dgm:prSet presAssocID="{F480F41E-04B8-41B9-9BCA-E47308A486E0}" presName="rect5ParTxNoCh" presStyleLbl="alignAcc1" presStyleIdx="6" presStyleCnt="7">
        <dgm:presLayoutVars>
          <dgm:chMax val="1"/>
          <dgm:bulletEnabled val="1"/>
        </dgm:presLayoutVars>
      </dgm:prSet>
      <dgm:spPr/>
      <dgm:t>
        <a:bodyPr/>
        <a:lstStyle/>
        <a:p>
          <a:endParaRPr lang="en-ZA"/>
        </a:p>
      </dgm:t>
    </dgm:pt>
    <dgm:pt modelId="{2435F3F1-E481-4FDC-B362-64ACE109E998}" type="pres">
      <dgm:prSet presAssocID="{5BD36FFB-BEBD-4F4D-A2B9-73FF92839517}" presName="rect6ParTxNoCh" presStyleLbl="alignAcc1" presStyleIdx="6" presStyleCnt="7">
        <dgm:presLayoutVars>
          <dgm:chMax val="1"/>
          <dgm:bulletEnabled val="1"/>
        </dgm:presLayoutVars>
      </dgm:prSet>
      <dgm:spPr/>
      <dgm:t>
        <a:bodyPr/>
        <a:lstStyle/>
        <a:p>
          <a:endParaRPr lang="en-ZA"/>
        </a:p>
      </dgm:t>
    </dgm:pt>
    <dgm:pt modelId="{F1D87C42-8582-4EAF-AB27-3F4A31567A5D}" type="pres">
      <dgm:prSet presAssocID="{ECFE20B7-C4C1-474A-9BFF-EC4AF2500E9B}" presName="rect7ParTxNoCh" presStyleLbl="alignAcc1" presStyleIdx="6" presStyleCnt="7">
        <dgm:presLayoutVars>
          <dgm:chMax val="1"/>
          <dgm:bulletEnabled val="1"/>
        </dgm:presLayoutVars>
      </dgm:prSet>
      <dgm:spPr/>
      <dgm:t>
        <a:bodyPr/>
        <a:lstStyle/>
        <a:p>
          <a:endParaRPr lang="en-ZA"/>
        </a:p>
      </dgm:t>
    </dgm:pt>
  </dgm:ptLst>
  <dgm:cxnLst>
    <dgm:cxn modelId="{282D7100-8CB1-4B8E-A891-BCA457FE0499}" type="presOf" srcId="{F480F41E-04B8-41B9-9BCA-E47308A486E0}" destId="{5E417D31-8BEF-40E0-81E3-B1B1709D8A6B}" srcOrd="1" destOrd="0" presId="urn:microsoft.com/office/officeart/2005/8/layout/target3"/>
    <dgm:cxn modelId="{CE5A0EB0-6E48-4146-ADD0-9EA4958A8F0D}" type="presOf" srcId="{ECFE20B7-C4C1-474A-9BFF-EC4AF2500E9B}" destId="{4E7F9EAF-FFB6-49C1-8B4F-85363C059466}" srcOrd="0" destOrd="0" presId="urn:microsoft.com/office/officeart/2005/8/layout/target3"/>
    <dgm:cxn modelId="{56598332-2EEF-4EF2-8840-A16F67F7780B}" srcId="{AD4756DF-52E0-4463-8613-8386B71064E1}" destId="{EA0AFFCC-1483-4FF3-8673-3E94E8CDE4D9}" srcOrd="3" destOrd="0" parTransId="{0DAAFA7D-E1CC-4AEB-95F3-AF26D9E32E4E}" sibTransId="{DAFCC51D-3FA4-4EE9-9E92-291043DC612E}"/>
    <dgm:cxn modelId="{D2C762D8-8EEF-46A0-AE16-A990CC027778}" type="presOf" srcId="{5BD36FFB-BEBD-4F4D-A2B9-73FF92839517}" destId="{A3B67B7D-4D9B-48B0-8E2C-9F584CC2C79B}" srcOrd="0" destOrd="0" presId="urn:microsoft.com/office/officeart/2005/8/layout/target3"/>
    <dgm:cxn modelId="{624B24A9-7F70-48BF-A72B-55EB42E0943A}" srcId="{AD4756DF-52E0-4463-8613-8386B71064E1}" destId="{ECDF6188-F133-40E3-A93A-163A95EB5886}" srcOrd="2" destOrd="0" parTransId="{CA13B099-C041-4534-9F9E-E0D8527D3ED5}" sibTransId="{DD31ED99-D0D0-4EBA-85C9-7162B3EDCAE0}"/>
    <dgm:cxn modelId="{66C48705-C96F-4483-A6CC-B87F88E440E0}" srcId="{AD4756DF-52E0-4463-8613-8386B71064E1}" destId="{5BD36FFB-BEBD-4F4D-A2B9-73FF92839517}" srcOrd="5" destOrd="0" parTransId="{F823B33B-7BEA-4BF5-93A0-77A275794DE7}" sibTransId="{36BA60BC-F1C5-4D29-B438-4C60E967B31C}"/>
    <dgm:cxn modelId="{1B985FAE-D949-4E20-A994-9ED09950D447}" type="presOf" srcId="{DD697511-6D7E-425D-937C-DC89E6E27116}" destId="{728988F7-DBF5-4314-A175-83672B2A5F83}" srcOrd="0" destOrd="0" presId="urn:microsoft.com/office/officeart/2005/8/layout/target3"/>
    <dgm:cxn modelId="{07D99258-0E5B-4616-80A1-4305B473F70A}" srcId="{AD4756DF-52E0-4463-8613-8386B71064E1}" destId="{ECFE20B7-C4C1-474A-9BFF-EC4AF2500E9B}" srcOrd="6" destOrd="0" parTransId="{315E3F23-3012-4BF0-A20B-A33166C25F88}" sibTransId="{D547191D-9B72-4602-9D29-C6782F5F3B11}"/>
    <dgm:cxn modelId="{51F16F8E-E9E0-4704-9C3E-4A5A4EC3020C}" type="presOf" srcId="{EA0AFFCC-1483-4FF3-8673-3E94E8CDE4D9}" destId="{C77D121D-3A50-431D-834C-1F3FB12F1541}" srcOrd="0" destOrd="0" presId="urn:microsoft.com/office/officeart/2005/8/layout/target3"/>
    <dgm:cxn modelId="{B93E664C-E5CC-46DE-91BD-694AC7355C07}" type="presOf" srcId="{5BD36FFB-BEBD-4F4D-A2B9-73FF92839517}" destId="{2435F3F1-E481-4FDC-B362-64ACE109E998}" srcOrd="1" destOrd="0" presId="urn:microsoft.com/office/officeart/2005/8/layout/target3"/>
    <dgm:cxn modelId="{9F3170CA-401D-48B3-8C53-49805D642B9C}" srcId="{AD4756DF-52E0-4463-8613-8386B71064E1}" destId="{181EB32A-AD88-4D58-8B9B-7FA101384F08}" srcOrd="1" destOrd="0" parTransId="{7BF6D6CB-B57E-4AF3-B7E2-28671DF700BF}" sibTransId="{28A6A5F3-7D1F-48E9-8333-78B71571BBBC}"/>
    <dgm:cxn modelId="{1E0A536A-60D2-4F93-8413-E8A1CEFCF576}" type="presOf" srcId="{ECDF6188-F133-40E3-A93A-163A95EB5886}" destId="{87B2A162-30EC-4008-8B86-86C3C72C4A17}" srcOrd="0" destOrd="0" presId="urn:microsoft.com/office/officeart/2005/8/layout/target3"/>
    <dgm:cxn modelId="{BA934F7D-51E9-42CE-8574-7377FC4E760F}" srcId="{AD4756DF-52E0-4463-8613-8386B71064E1}" destId="{DD697511-6D7E-425D-937C-DC89E6E27116}" srcOrd="0" destOrd="0" parTransId="{892E2210-E643-4122-826B-F73B3BF95DA9}" sibTransId="{EBBF5599-57D1-431C-90DC-BC6659177455}"/>
    <dgm:cxn modelId="{994F64CC-6E10-46D5-BAE1-9754D3A7B6A8}" type="presOf" srcId="{AD4756DF-52E0-4463-8613-8386B71064E1}" destId="{820A61B4-F5E8-48BA-B905-F0ED7C2DAD3A}" srcOrd="0" destOrd="0" presId="urn:microsoft.com/office/officeart/2005/8/layout/target3"/>
    <dgm:cxn modelId="{13F2BF60-CA3D-4C3E-B90F-8DC8717FCB9F}" type="presOf" srcId="{EA0AFFCC-1483-4FF3-8673-3E94E8CDE4D9}" destId="{93E9346C-6093-4259-B6C0-43DCA7800F64}" srcOrd="1" destOrd="0" presId="urn:microsoft.com/office/officeart/2005/8/layout/target3"/>
    <dgm:cxn modelId="{78F1BF42-DDD1-49AD-854E-29EE297F9028}" type="presOf" srcId="{ECDF6188-F133-40E3-A93A-163A95EB5886}" destId="{327E46EE-A80C-4A99-9253-3839200F380A}" srcOrd="1" destOrd="0" presId="urn:microsoft.com/office/officeart/2005/8/layout/target3"/>
    <dgm:cxn modelId="{2DB44A2E-18CE-41FC-AC50-1C3AD3C0AF6E}" srcId="{AD4756DF-52E0-4463-8613-8386B71064E1}" destId="{F480F41E-04B8-41B9-9BCA-E47308A486E0}" srcOrd="4" destOrd="0" parTransId="{6649CD95-A98B-4CF7-A2F7-2BFAE06BE08A}" sibTransId="{769458E4-24E6-4654-84C5-0D53FB6E1A59}"/>
    <dgm:cxn modelId="{39E81F31-A79A-4AF0-A3BD-BFD2460C24C3}" type="presOf" srcId="{181EB32A-AD88-4D58-8B9B-7FA101384F08}" destId="{4C97A47D-5DBC-44C8-8E86-14DE98EE5AF6}" srcOrd="1" destOrd="0" presId="urn:microsoft.com/office/officeart/2005/8/layout/target3"/>
    <dgm:cxn modelId="{97581A8F-A5DD-4605-8C65-2D42D6F47F81}" type="presOf" srcId="{DD697511-6D7E-425D-937C-DC89E6E27116}" destId="{0291232D-5024-4061-8DDA-B2893D5E3466}" srcOrd="1" destOrd="0" presId="urn:microsoft.com/office/officeart/2005/8/layout/target3"/>
    <dgm:cxn modelId="{B7E3E595-92EB-4BFB-9D68-12BDB66BE193}" type="presOf" srcId="{181EB32A-AD88-4D58-8B9B-7FA101384F08}" destId="{E0DF8FAB-A6A5-46E4-902C-ED7698258A06}" srcOrd="0" destOrd="0" presId="urn:microsoft.com/office/officeart/2005/8/layout/target3"/>
    <dgm:cxn modelId="{39B5AD45-F3F1-4A33-B40C-64823BB62D85}" type="presOf" srcId="{F480F41E-04B8-41B9-9BCA-E47308A486E0}" destId="{8ADB60F2-878D-40CD-B0DD-BF0BF2CF5FBB}" srcOrd="0" destOrd="0" presId="urn:microsoft.com/office/officeart/2005/8/layout/target3"/>
    <dgm:cxn modelId="{00FEB573-EF5B-4F44-B797-2C2B71BD42E5}" type="presOf" srcId="{ECFE20B7-C4C1-474A-9BFF-EC4AF2500E9B}" destId="{F1D87C42-8582-4EAF-AB27-3F4A31567A5D}" srcOrd="1" destOrd="0" presId="urn:microsoft.com/office/officeart/2005/8/layout/target3"/>
    <dgm:cxn modelId="{68C6E07E-F066-4846-A92F-BBC090423A92}" type="presParOf" srcId="{820A61B4-F5E8-48BA-B905-F0ED7C2DAD3A}" destId="{567A8B61-75FB-40CD-BC1F-A6B100FCCECA}" srcOrd="0" destOrd="0" presId="urn:microsoft.com/office/officeart/2005/8/layout/target3"/>
    <dgm:cxn modelId="{B6DC2FFA-B979-4545-9555-8B21CB4E32E5}" type="presParOf" srcId="{820A61B4-F5E8-48BA-B905-F0ED7C2DAD3A}" destId="{A86E49AB-1D36-4774-9E08-06F0FDEC1C6D}" srcOrd="1" destOrd="0" presId="urn:microsoft.com/office/officeart/2005/8/layout/target3"/>
    <dgm:cxn modelId="{1328611F-AD4A-44B8-A8E3-D42BC134780C}" type="presParOf" srcId="{820A61B4-F5E8-48BA-B905-F0ED7C2DAD3A}" destId="{728988F7-DBF5-4314-A175-83672B2A5F83}" srcOrd="2" destOrd="0" presId="urn:microsoft.com/office/officeart/2005/8/layout/target3"/>
    <dgm:cxn modelId="{88471BF9-FA8A-4FCB-BEA9-EFC4030B680D}" type="presParOf" srcId="{820A61B4-F5E8-48BA-B905-F0ED7C2DAD3A}" destId="{6300CFCF-8BD6-461F-B286-B58022EC8229}" srcOrd="3" destOrd="0" presId="urn:microsoft.com/office/officeart/2005/8/layout/target3"/>
    <dgm:cxn modelId="{4F139217-A160-4290-9C70-36FCAD6891EE}" type="presParOf" srcId="{820A61B4-F5E8-48BA-B905-F0ED7C2DAD3A}" destId="{2072D770-9C5A-4C0A-B42E-E32C2934096D}" srcOrd="4" destOrd="0" presId="urn:microsoft.com/office/officeart/2005/8/layout/target3"/>
    <dgm:cxn modelId="{68CF90E5-B499-47AF-8367-83739EBE1BE4}" type="presParOf" srcId="{820A61B4-F5E8-48BA-B905-F0ED7C2DAD3A}" destId="{E0DF8FAB-A6A5-46E4-902C-ED7698258A06}" srcOrd="5" destOrd="0" presId="urn:microsoft.com/office/officeart/2005/8/layout/target3"/>
    <dgm:cxn modelId="{B337A162-0177-4C63-B26E-FAD20F6CDA01}" type="presParOf" srcId="{820A61B4-F5E8-48BA-B905-F0ED7C2DAD3A}" destId="{B7DEF8FB-419A-4BF5-A7A5-3C0C19AB5CCE}" srcOrd="6" destOrd="0" presId="urn:microsoft.com/office/officeart/2005/8/layout/target3"/>
    <dgm:cxn modelId="{908A9FD2-10DB-426B-904F-212EB52F4EC4}" type="presParOf" srcId="{820A61B4-F5E8-48BA-B905-F0ED7C2DAD3A}" destId="{D082BBF0-DB39-4A77-A2FC-866155F29726}" srcOrd="7" destOrd="0" presId="urn:microsoft.com/office/officeart/2005/8/layout/target3"/>
    <dgm:cxn modelId="{D4F7501E-A75D-41D7-9E0C-C15C1514CDA1}" type="presParOf" srcId="{820A61B4-F5E8-48BA-B905-F0ED7C2DAD3A}" destId="{87B2A162-30EC-4008-8B86-86C3C72C4A17}" srcOrd="8" destOrd="0" presId="urn:microsoft.com/office/officeart/2005/8/layout/target3"/>
    <dgm:cxn modelId="{3CFA834B-65A8-4989-ABBB-E222664E3A62}" type="presParOf" srcId="{820A61B4-F5E8-48BA-B905-F0ED7C2DAD3A}" destId="{B84F5BA4-8BAE-41A5-9A47-002F19465A60}" srcOrd="9" destOrd="0" presId="urn:microsoft.com/office/officeart/2005/8/layout/target3"/>
    <dgm:cxn modelId="{24308CF5-A1AF-47FC-A54E-9BE2A7686D1E}" type="presParOf" srcId="{820A61B4-F5E8-48BA-B905-F0ED7C2DAD3A}" destId="{4FD76703-3A3B-4D0B-A0FA-DD3753797408}" srcOrd="10" destOrd="0" presId="urn:microsoft.com/office/officeart/2005/8/layout/target3"/>
    <dgm:cxn modelId="{B7CD92A5-8825-4563-B60D-278ED4A81FD8}" type="presParOf" srcId="{820A61B4-F5E8-48BA-B905-F0ED7C2DAD3A}" destId="{C77D121D-3A50-431D-834C-1F3FB12F1541}" srcOrd="11" destOrd="0" presId="urn:microsoft.com/office/officeart/2005/8/layout/target3"/>
    <dgm:cxn modelId="{92636D09-4C41-40E3-A2C0-84F430552507}" type="presParOf" srcId="{820A61B4-F5E8-48BA-B905-F0ED7C2DAD3A}" destId="{7CF86D29-967A-465C-9E21-044B7F85CBC1}" srcOrd="12" destOrd="0" presId="urn:microsoft.com/office/officeart/2005/8/layout/target3"/>
    <dgm:cxn modelId="{E5DC9CE1-2945-464B-A1BD-32C157D5EFE8}" type="presParOf" srcId="{820A61B4-F5E8-48BA-B905-F0ED7C2DAD3A}" destId="{57D65495-7077-46E6-828C-C31A73DCFF16}" srcOrd="13" destOrd="0" presId="urn:microsoft.com/office/officeart/2005/8/layout/target3"/>
    <dgm:cxn modelId="{CAADDC4C-CF71-40CE-B668-075D82E14444}" type="presParOf" srcId="{820A61B4-F5E8-48BA-B905-F0ED7C2DAD3A}" destId="{8ADB60F2-878D-40CD-B0DD-BF0BF2CF5FBB}" srcOrd="14" destOrd="0" presId="urn:microsoft.com/office/officeart/2005/8/layout/target3"/>
    <dgm:cxn modelId="{3D432A8A-C347-4B93-9C40-68F161A27C10}" type="presParOf" srcId="{820A61B4-F5E8-48BA-B905-F0ED7C2DAD3A}" destId="{82BAA7FB-C2AD-4E8A-A0AB-89F3A4699303}" srcOrd="15" destOrd="0" presId="urn:microsoft.com/office/officeart/2005/8/layout/target3"/>
    <dgm:cxn modelId="{8D940D7B-AE92-47E3-9FEE-D1E413273CEE}" type="presParOf" srcId="{820A61B4-F5E8-48BA-B905-F0ED7C2DAD3A}" destId="{8AAF4FA2-8ED4-4AA0-BFE7-62CC609F74EF}" srcOrd="16" destOrd="0" presId="urn:microsoft.com/office/officeart/2005/8/layout/target3"/>
    <dgm:cxn modelId="{5B50902B-B001-441C-85A8-47897E4C705B}" type="presParOf" srcId="{820A61B4-F5E8-48BA-B905-F0ED7C2DAD3A}" destId="{A3B67B7D-4D9B-48B0-8E2C-9F584CC2C79B}" srcOrd="17" destOrd="0" presId="urn:microsoft.com/office/officeart/2005/8/layout/target3"/>
    <dgm:cxn modelId="{778F9F62-ED4B-4D74-860F-41F05B5DABE2}" type="presParOf" srcId="{820A61B4-F5E8-48BA-B905-F0ED7C2DAD3A}" destId="{77566AAF-253A-4E40-AE3A-79671E50E020}" srcOrd="18" destOrd="0" presId="urn:microsoft.com/office/officeart/2005/8/layout/target3"/>
    <dgm:cxn modelId="{F63A1E29-E552-4C3C-AD7F-3259F1A449EF}" type="presParOf" srcId="{820A61B4-F5E8-48BA-B905-F0ED7C2DAD3A}" destId="{31DF6DA6-FB33-442B-B842-181D08A5CC8F}" srcOrd="19" destOrd="0" presId="urn:microsoft.com/office/officeart/2005/8/layout/target3"/>
    <dgm:cxn modelId="{4C8B62F1-F6CE-48B8-B072-F914F59A4E16}" type="presParOf" srcId="{820A61B4-F5E8-48BA-B905-F0ED7C2DAD3A}" destId="{4E7F9EAF-FFB6-49C1-8B4F-85363C059466}" srcOrd="20" destOrd="0" presId="urn:microsoft.com/office/officeart/2005/8/layout/target3"/>
    <dgm:cxn modelId="{C01FAA30-2FE9-41AB-9099-90C5D989C8BB}" type="presParOf" srcId="{820A61B4-F5E8-48BA-B905-F0ED7C2DAD3A}" destId="{0291232D-5024-4061-8DDA-B2893D5E3466}" srcOrd="21" destOrd="0" presId="urn:microsoft.com/office/officeart/2005/8/layout/target3"/>
    <dgm:cxn modelId="{1AC4B2D1-820E-4D69-A0CA-7026A9D8706B}" type="presParOf" srcId="{820A61B4-F5E8-48BA-B905-F0ED7C2DAD3A}" destId="{4C97A47D-5DBC-44C8-8E86-14DE98EE5AF6}" srcOrd="22" destOrd="0" presId="urn:microsoft.com/office/officeart/2005/8/layout/target3"/>
    <dgm:cxn modelId="{13E1B00F-182E-4F8B-A15D-18C5A667FE80}" type="presParOf" srcId="{820A61B4-F5E8-48BA-B905-F0ED7C2DAD3A}" destId="{327E46EE-A80C-4A99-9253-3839200F380A}" srcOrd="23" destOrd="0" presId="urn:microsoft.com/office/officeart/2005/8/layout/target3"/>
    <dgm:cxn modelId="{F750C3E2-053E-429D-90B0-63CDF230E9E3}" type="presParOf" srcId="{820A61B4-F5E8-48BA-B905-F0ED7C2DAD3A}" destId="{93E9346C-6093-4259-B6C0-43DCA7800F64}" srcOrd="24" destOrd="0" presId="urn:microsoft.com/office/officeart/2005/8/layout/target3"/>
    <dgm:cxn modelId="{240B22D8-5743-40E2-BB2B-91F9A2380127}" type="presParOf" srcId="{820A61B4-F5E8-48BA-B905-F0ED7C2DAD3A}" destId="{5E417D31-8BEF-40E0-81E3-B1B1709D8A6B}" srcOrd="25" destOrd="0" presId="urn:microsoft.com/office/officeart/2005/8/layout/target3"/>
    <dgm:cxn modelId="{DF286445-1326-4AC5-ADA5-F38D6AE60DDE}" type="presParOf" srcId="{820A61B4-F5E8-48BA-B905-F0ED7C2DAD3A}" destId="{2435F3F1-E481-4FDC-B362-64ACE109E998}" srcOrd="26" destOrd="0" presId="urn:microsoft.com/office/officeart/2005/8/layout/target3"/>
    <dgm:cxn modelId="{F1355379-8D16-4BDA-8F39-DADD63BC2EFE}" type="presParOf" srcId="{820A61B4-F5E8-48BA-B905-F0ED7C2DAD3A}" destId="{F1D87C42-8582-4EAF-AB27-3F4A31567A5D}" srcOrd="2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386B6-62ED-4001-AD51-EC14D8BF7DFB}">
      <dsp:nvSpPr>
        <dsp:cNvPr id="0" name=""/>
        <dsp:cNvSpPr/>
      </dsp:nvSpPr>
      <dsp:spPr>
        <a:xfrm>
          <a:off x="257981" y="303339"/>
          <a:ext cx="4126910"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Fragmentation and lack of coordination</a:t>
          </a:r>
          <a:endParaRPr lang="en-ZA" sz="2300" kern="1200" dirty="0"/>
        </a:p>
      </dsp:txBody>
      <dsp:txXfrm>
        <a:off x="257981" y="303339"/>
        <a:ext cx="4126910" cy="1307957"/>
      </dsp:txXfrm>
    </dsp:sp>
    <dsp:sp modelId="{5BDE71E5-6F26-41F7-96DB-EA91C055D6BE}">
      <dsp:nvSpPr>
        <dsp:cNvPr id="0" name=""/>
        <dsp:cNvSpPr/>
      </dsp:nvSpPr>
      <dsp:spPr>
        <a:xfrm>
          <a:off x="0" y="216020"/>
          <a:ext cx="936866" cy="1185933"/>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1B4AEC-2F23-4813-BE70-00803344A429}">
      <dsp:nvSpPr>
        <dsp:cNvPr id="0" name=""/>
        <dsp:cNvSpPr/>
      </dsp:nvSpPr>
      <dsp:spPr>
        <a:xfrm>
          <a:off x="4771873" y="312390"/>
          <a:ext cx="4185465"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Poor and inconsistent quality control</a:t>
          </a:r>
          <a:endParaRPr lang="en-ZA" sz="2300" kern="1200" dirty="0"/>
        </a:p>
      </dsp:txBody>
      <dsp:txXfrm>
        <a:off x="4771873" y="312390"/>
        <a:ext cx="4185465" cy="1307957"/>
      </dsp:txXfrm>
    </dsp:sp>
    <dsp:sp modelId="{73CAF1C3-865F-4AAD-80C8-453908889E63}">
      <dsp:nvSpPr>
        <dsp:cNvPr id="0" name=""/>
        <dsp:cNvSpPr/>
      </dsp:nvSpPr>
      <dsp:spPr>
        <a:xfrm>
          <a:off x="4608516" y="360043"/>
          <a:ext cx="845465" cy="122213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26FE73-2E3B-40EE-9AF5-762769661399}">
      <dsp:nvSpPr>
        <dsp:cNvPr id="0" name=""/>
        <dsp:cNvSpPr/>
      </dsp:nvSpPr>
      <dsp:spPr>
        <a:xfrm>
          <a:off x="191214" y="1958963"/>
          <a:ext cx="4185465"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An ineffective and non-responsive system</a:t>
          </a:r>
          <a:endParaRPr lang="en-ZA" sz="2300" kern="1200" dirty="0"/>
        </a:p>
      </dsp:txBody>
      <dsp:txXfrm>
        <a:off x="191214" y="1958963"/>
        <a:ext cx="4185465" cy="1307957"/>
      </dsp:txXfrm>
    </dsp:sp>
    <dsp:sp modelId="{0F15ECB3-7A2B-4790-96CB-E2CB595D83C5}">
      <dsp:nvSpPr>
        <dsp:cNvPr id="0" name=""/>
        <dsp:cNvSpPr/>
      </dsp:nvSpPr>
      <dsp:spPr>
        <a:xfrm>
          <a:off x="16820" y="1770036"/>
          <a:ext cx="915570" cy="137335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9AFBC9-B9D2-4EFB-80AF-35B6412F01F9}">
      <dsp:nvSpPr>
        <dsp:cNvPr id="0" name=""/>
        <dsp:cNvSpPr/>
      </dsp:nvSpPr>
      <dsp:spPr>
        <a:xfrm>
          <a:off x="4798714" y="1958963"/>
          <a:ext cx="4185465"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Poor access to AET by emerging farmers and new entrants into agriculture</a:t>
          </a:r>
          <a:endParaRPr lang="en-ZA" sz="2300" kern="1200" dirty="0"/>
        </a:p>
      </dsp:txBody>
      <dsp:txXfrm>
        <a:off x="4798714" y="1958963"/>
        <a:ext cx="4185465" cy="1307957"/>
      </dsp:txXfrm>
    </dsp:sp>
    <dsp:sp modelId="{FC8225E3-27DE-4310-B662-B6612058824A}">
      <dsp:nvSpPr>
        <dsp:cNvPr id="0" name=""/>
        <dsp:cNvSpPr/>
      </dsp:nvSpPr>
      <dsp:spPr>
        <a:xfrm>
          <a:off x="4624320" y="1770036"/>
          <a:ext cx="915570" cy="137335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71E59-DAD8-47BD-80F1-BEF56F537D24}">
      <dsp:nvSpPr>
        <dsp:cNvPr id="0" name=""/>
        <dsp:cNvSpPr/>
      </dsp:nvSpPr>
      <dsp:spPr>
        <a:xfrm>
          <a:off x="191214" y="3605537"/>
          <a:ext cx="4185465"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Agriculture’s negative career image</a:t>
          </a:r>
          <a:endParaRPr lang="en-ZA" sz="2300" kern="1200" dirty="0"/>
        </a:p>
      </dsp:txBody>
      <dsp:txXfrm>
        <a:off x="191214" y="3605537"/>
        <a:ext cx="4185465" cy="1307957"/>
      </dsp:txXfrm>
    </dsp:sp>
    <dsp:sp modelId="{9520A753-F27B-483E-9460-6807EEE470CE}">
      <dsp:nvSpPr>
        <dsp:cNvPr id="0" name=""/>
        <dsp:cNvSpPr/>
      </dsp:nvSpPr>
      <dsp:spPr>
        <a:xfrm>
          <a:off x="16820" y="3416609"/>
          <a:ext cx="915570" cy="137335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63329B-14C6-4AE9-AC8A-AC3A05BA1182}">
      <dsp:nvSpPr>
        <dsp:cNvPr id="0" name=""/>
        <dsp:cNvSpPr/>
      </dsp:nvSpPr>
      <dsp:spPr>
        <a:xfrm>
          <a:off x="4798714" y="3605537"/>
          <a:ext cx="4185465" cy="130795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5923" tIns="87630" rIns="87630" bIns="87630" numCol="1" spcCol="1270" anchor="ctr" anchorCtr="0">
          <a:noAutofit/>
        </a:bodyPr>
        <a:lstStyle/>
        <a:p>
          <a:pPr lvl="0" algn="l" defTabSz="1022350">
            <a:lnSpc>
              <a:spcPct val="90000"/>
            </a:lnSpc>
            <a:spcBef>
              <a:spcPct val="0"/>
            </a:spcBef>
            <a:spcAft>
              <a:spcPct val="35000"/>
            </a:spcAft>
          </a:pPr>
          <a:r>
            <a:rPr lang="en-ZA" sz="2300" kern="1200" dirty="0" smtClean="0"/>
            <a:t>A shortage of critical skills</a:t>
          </a:r>
          <a:endParaRPr lang="en-ZA" sz="2300" kern="1200" dirty="0"/>
        </a:p>
      </dsp:txBody>
      <dsp:txXfrm>
        <a:off x="4798714" y="3605537"/>
        <a:ext cx="4185465" cy="1307957"/>
      </dsp:txXfrm>
    </dsp:sp>
    <dsp:sp modelId="{68D7DDAC-B25C-40C7-A5A8-4E84C18C3603}">
      <dsp:nvSpPr>
        <dsp:cNvPr id="0" name=""/>
        <dsp:cNvSpPr/>
      </dsp:nvSpPr>
      <dsp:spPr>
        <a:xfrm>
          <a:off x="4624320" y="3416609"/>
          <a:ext cx="915570" cy="137335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A211F-26AF-4A1E-8F44-50407CBEB5AA}">
      <dsp:nvSpPr>
        <dsp:cNvPr id="0" name=""/>
        <dsp:cNvSpPr/>
      </dsp:nvSpPr>
      <dsp:spPr>
        <a:xfrm>
          <a:off x="2117051" y="1706125"/>
          <a:ext cx="1480492" cy="828894"/>
        </a:xfrm>
        <a:custGeom>
          <a:avLst/>
          <a:gdLst/>
          <a:ahLst/>
          <a:cxnLst/>
          <a:rect l="0" t="0" r="0" b="0"/>
          <a:pathLst>
            <a:path>
              <a:moveTo>
                <a:pt x="0" y="0"/>
              </a:moveTo>
              <a:lnTo>
                <a:pt x="0" y="702322"/>
              </a:lnTo>
              <a:lnTo>
                <a:pt x="1480492" y="702322"/>
              </a:lnTo>
              <a:lnTo>
                <a:pt x="1480492" y="828894"/>
              </a:lnTo>
            </a:path>
          </a:pathLst>
        </a:custGeom>
        <a:noFill/>
        <a:ln w="25400" cap="flat" cmpd="sng" algn="ctr">
          <a:solidFill>
            <a:schemeClr val="bg2">
              <a:lumMod val="5000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35B6F30-0B87-44D0-8B15-AA454180C20C}">
      <dsp:nvSpPr>
        <dsp:cNvPr id="0" name=""/>
        <dsp:cNvSpPr/>
      </dsp:nvSpPr>
      <dsp:spPr>
        <a:xfrm>
          <a:off x="2071331" y="1706125"/>
          <a:ext cx="91440" cy="828894"/>
        </a:xfrm>
        <a:custGeom>
          <a:avLst/>
          <a:gdLst/>
          <a:ahLst/>
          <a:cxnLst/>
          <a:rect l="0" t="0" r="0" b="0"/>
          <a:pathLst>
            <a:path>
              <a:moveTo>
                <a:pt x="45720" y="0"/>
              </a:moveTo>
              <a:lnTo>
                <a:pt x="45720" y="702322"/>
              </a:lnTo>
              <a:lnTo>
                <a:pt x="67586" y="702322"/>
              </a:lnTo>
              <a:lnTo>
                <a:pt x="67586" y="828894"/>
              </a:lnTo>
            </a:path>
          </a:pathLst>
        </a:custGeom>
        <a:noFill/>
        <a:ln w="25400" cap="flat" cmpd="sng" algn="ctr">
          <a:solidFill>
            <a:schemeClr val="bg2">
              <a:lumMod val="5000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F28B1C8-2F8D-40FA-BEAF-D0B456962BDA}">
      <dsp:nvSpPr>
        <dsp:cNvPr id="0" name=""/>
        <dsp:cNvSpPr/>
      </dsp:nvSpPr>
      <dsp:spPr>
        <a:xfrm>
          <a:off x="614946" y="1706125"/>
          <a:ext cx="1502105" cy="828894"/>
        </a:xfrm>
        <a:custGeom>
          <a:avLst/>
          <a:gdLst/>
          <a:ahLst/>
          <a:cxnLst/>
          <a:rect l="0" t="0" r="0" b="0"/>
          <a:pathLst>
            <a:path>
              <a:moveTo>
                <a:pt x="1502105" y="0"/>
              </a:moveTo>
              <a:lnTo>
                <a:pt x="1502105" y="702322"/>
              </a:lnTo>
              <a:lnTo>
                <a:pt x="0" y="702322"/>
              </a:lnTo>
              <a:lnTo>
                <a:pt x="0" y="828894"/>
              </a:lnTo>
            </a:path>
          </a:pathLst>
        </a:custGeom>
        <a:noFill/>
        <a:ln w="25400" cap="flat" cmpd="sng" algn="ctr">
          <a:solidFill>
            <a:schemeClr val="bg2">
              <a:lumMod val="5000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D4D7CFE-0BF9-4804-9F22-2BDB9DCA7AE1}">
      <dsp:nvSpPr>
        <dsp:cNvPr id="0" name=""/>
        <dsp:cNvSpPr/>
      </dsp:nvSpPr>
      <dsp:spPr>
        <a:xfrm>
          <a:off x="1514329" y="1103403"/>
          <a:ext cx="1205445" cy="602722"/>
        </a:xfrm>
        <a:prstGeom prst="rect">
          <a:avLst/>
        </a:prstGeom>
        <a:gradFill flip="none" rotWithShape="0">
          <a:gsLst>
            <a:gs pos="0">
              <a:srgbClr val="FF0000"/>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ZA" sz="1900" b="1" kern="1200" dirty="0" smtClean="0"/>
            <a:t>CAPABILITY</a:t>
          </a:r>
          <a:endParaRPr lang="en-ZA" sz="1900" b="1" kern="1200" dirty="0"/>
        </a:p>
      </dsp:txBody>
      <dsp:txXfrm>
        <a:off x="1514329" y="1103403"/>
        <a:ext cx="1205445" cy="602722"/>
      </dsp:txXfrm>
    </dsp:sp>
    <dsp:sp modelId="{0BA9C214-CFD9-4B71-9814-92D031DBB793}">
      <dsp:nvSpPr>
        <dsp:cNvPr id="0" name=""/>
        <dsp:cNvSpPr/>
      </dsp:nvSpPr>
      <dsp:spPr>
        <a:xfrm>
          <a:off x="12223" y="2535020"/>
          <a:ext cx="1205445" cy="602722"/>
        </a:xfrm>
        <a:prstGeom prst="rect">
          <a:avLst/>
        </a:prstGeom>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ZA" sz="1900" b="1" kern="1200" dirty="0" smtClean="0"/>
            <a:t>Skills (Training)</a:t>
          </a:r>
          <a:endParaRPr lang="en-ZA" sz="1900" b="1" kern="1200" dirty="0"/>
        </a:p>
      </dsp:txBody>
      <dsp:txXfrm>
        <a:off x="12223" y="2535020"/>
        <a:ext cx="1205445" cy="602722"/>
      </dsp:txXfrm>
    </dsp:sp>
    <dsp:sp modelId="{B4C7F934-776D-47E1-B46B-EA9552D1F21B}">
      <dsp:nvSpPr>
        <dsp:cNvPr id="0" name=""/>
        <dsp:cNvSpPr/>
      </dsp:nvSpPr>
      <dsp:spPr>
        <a:xfrm>
          <a:off x="1536195" y="2535020"/>
          <a:ext cx="1205445" cy="602722"/>
        </a:xfrm>
        <a:prstGeom prst="rect">
          <a:avLst/>
        </a:prstGeom>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ZA" sz="1900" b="1" kern="1200" dirty="0" smtClean="0"/>
            <a:t>Access Resources</a:t>
          </a:r>
          <a:endParaRPr lang="en-ZA" sz="1900" b="1" kern="1200" dirty="0"/>
        </a:p>
      </dsp:txBody>
      <dsp:txXfrm>
        <a:off x="1536195" y="2535020"/>
        <a:ext cx="1205445" cy="602722"/>
      </dsp:txXfrm>
    </dsp:sp>
    <dsp:sp modelId="{302E92C1-501B-4DAB-B338-EF3F1F8D54C5}">
      <dsp:nvSpPr>
        <dsp:cNvPr id="0" name=""/>
        <dsp:cNvSpPr/>
      </dsp:nvSpPr>
      <dsp:spPr>
        <a:xfrm>
          <a:off x="2920192" y="2535020"/>
          <a:ext cx="1354703" cy="602722"/>
        </a:xfrm>
        <a:prstGeom prst="rect">
          <a:avLst/>
        </a:prstGeom>
        <a:gradFill flip="none" rotWithShape="0">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ZA" sz="1900" b="1" kern="1200" dirty="0" smtClean="0"/>
            <a:t> Utilisation of Resources  </a:t>
          </a:r>
          <a:endParaRPr lang="en-ZA" sz="1900" b="1" kern="1200" dirty="0"/>
        </a:p>
      </dsp:txBody>
      <dsp:txXfrm>
        <a:off x="2920192" y="2535020"/>
        <a:ext cx="1354703" cy="6027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1610C-61AC-4AB3-82DC-F7FD9A94B040}">
      <dsp:nvSpPr>
        <dsp:cNvPr id="0" name=""/>
        <dsp:cNvSpPr/>
      </dsp:nvSpPr>
      <dsp:spPr>
        <a:xfrm>
          <a:off x="1188132" y="46"/>
          <a:ext cx="2376264" cy="237626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ZA" sz="1000" b="1" kern="1200" dirty="0" smtClean="0">
              <a:latin typeface="Arial" panose="020B0604020202020204" pitchFamily="34" charset="0"/>
              <a:cs typeface="Arial" panose="020B0604020202020204" pitchFamily="34" charset="0"/>
            </a:rPr>
            <a:t>individual</a:t>
          </a:r>
          <a:endParaRPr lang="en-ZA" sz="1000" b="1" kern="1200" dirty="0">
            <a:latin typeface="Arial" panose="020B0604020202020204" pitchFamily="34" charset="0"/>
            <a:cs typeface="Arial" panose="020B0604020202020204" pitchFamily="34" charset="0"/>
          </a:endParaRPr>
        </a:p>
      </dsp:txBody>
      <dsp:txXfrm>
        <a:off x="1782198" y="1188178"/>
        <a:ext cx="1188132" cy="1188132"/>
      </dsp:txXfrm>
    </dsp:sp>
    <dsp:sp modelId="{D3013DDE-1292-4C3B-85DD-708467614343}">
      <dsp:nvSpPr>
        <dsp:cNvPr id="0" name=""/>
        <dsp:cNvSpPr/>
      </dsp:nvSpPr>
      <dsp:spPr>
        <a:xfrm>
          <a:off x="0" y="2376310"/>
          <a:ext cx="2376264" cy="237626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ZA" sz="1300" kern="1200" dirty="0" smtClean="0">
              <a:latin typeface="Arial" panose="020B0604020202020204" pitchFamily="34" charset="0"/>
              <a:cs typeface="Arial" panose="020B0604020202020204" pitchFamily="34" charset="0"/>
            </a:rPr>
            <a:t>organisational</a:t>
          </a:r>
          <a:endParaRPr lang="en-ZA" sz="1300" kern="1200" dirty="0">
            <a:latin typeface="Arial" panose="020B0604020202020204" pitchFamily="34" charset="0"/>
            <a:cs typeface="Arial" panose="020B0604020202020204" pitchFamily="34" charset="0"/>
          </a:endParaRPr>
        </a:p>
      </dsp:txBody>
      <dsp:txXfrm>
        <a:off x="594066" y="3564442"/>
        <a:ext cx="1188132" cy="1188132"/>
      </dsp:txXfrm>
    </dsp:sp>
    <dsp:sp modelId="{B544AC19-74E1-46E7-BD2A-199F1405C55C}">
      <dsp:nvSpPr>
        <dsp:cNvPr id="0" name=""/>
        <dsp:cNvSpPr/>
      </dsp:nvSpPr>
      <dsp:spPr>
        <a:xfrm rot="10800000">
          <a:off x="1188132" y="2376310"/>
          <a:ext cx="2376264" cy="2376264"/>
        </a:xfrm>
        <a:prstGeom prst="triangl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ZA" sz="1300" kern="1200" dirty="0" smtClean="0"/>
            <a:t>CAPACITY</a:t>
          </a:r>
          <a:endParaRPr lang="en-ZA" sz="1300" kern="1200" dirty="0"/>
        </a:p>
      </dsp:txBody>
      <dsp:txXfrm rot="10800000">
        <a:off x="1782198" y="2376310"/>
        <a:ext cx="1188132" cy="1188132"/>
      </dsp:txXfrm>
    </dsp:sp>
    <dsp:sp modelId="{0CC56D45-1690-4904-B36B-0D4BE72A3BCE}">
      <dsp:nvSpPr>
        <dsp:cNvPr id="0" name=""/>
        <dsp:cNvSpPr/>
      </dsp:nvSpPr>
      <dsp:spPr>
        <a:xfrm>
          <a:off x="2376264" y="2376310"/>
          <a:ext cx="2376264" cy="237626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ZA" sz="1300" kern="1200" dirty="0" smtClean="0">
              <a:latin typeface="Arial" panose="020B0604020202020204" pitchFamily="34" charset="0"/>
              <a:cs typeface="Arial" panose="020B0604020202020204" pitchFamily="34" charset="0"/>
            </a:rPr>
            <a:t>systemic</a:t>
          </a:r>
          <a:endParaRPr lang="en-ZA" sz="1300" kern="1200" dirty="0">
            <a:latin typeface="Arial" panose="020B0604020202020204" pitchFamily="34" charset="0"/>
            <a:cs typeface="Arial" panose="020B0604020202020204" pitchFamily="34" charset="0"/>
          </a:endParaRPr>
        </a:p>
      </dsp:txBody>
      <dsp:txXfrm>
        <a:off x="2970330" y="3564442"/>
        <a:ext cx="1188132" cy="1188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838B0-DD48-45C4-ADFE-77E71F03AEF0}">
      <dsp:nvSpPr>
        <dsp:cNvPr id="0" name=""/>
        <dsp:cNvSpPr/>
      </dsp:nvSpPr>
      <dsp:spPr>
        <a:xfrm>
          <a:off x="1644013" y="2228"/>
          <a:ext cx="8041252" cy="54395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ZA" sz="1600" b="1" kern="1200" dirty="0" smtClean="0">
              <a:latin typeface="Arial" charset="0"/>
              <a:cs typeface="Arial" charset="0"/>
            </a:rPr>
            <a:t> A shift from production that is exclusively for home consumption to more diversified and technology supported and market oriented primary production</a:t>
          </a:r>
        </a:p>
        <a:p>
          <a:pPr algn="l" defTabSz="577850">
            <a:lnSpc>
              <a:spcPct val="90000"/>
            </a:lnSpc>
            <a:spcBef>
              <a:spcPct val="0"/>
            </a:spcBef>
            <a:spcAft>
              <a:spcPct val="15000"/>
            </a:spcAft>
            <a:buChar char="••"/>
          </a:pPr>
          <a:endParaRPr lang="en-ZA" sz="900" kern="1200" dirty="0"/>
        </a:p>
      </dsp:txBody>
      <dsp:txXfrm>
        <a:off x="1644013" y="70222"/>
        <a:ext cx="7837270" cy="407965"/>
      </dsp:txXfrm>
    </dsp:sp>
    <dsp:sp modelId="{8E5075C2-015B-46F8-AC5B-EFBC648088A4}">
      <dsp:nvSpPr>
        <dsp:cNvPr id="0" name=""/>
        <dsp:cNvSpPr/>
      </dsp:nvSpPr>
      <dsp:spPr>
        <a:xfrm>
          <a:off x="0" y="55571"/>
          <a:ext cx="1608199" cy="4354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ZA" sz="2200" kern="1200" dirty="0" smtClean="0"/>
            <a:t>1</a:t>
          </a:r>
          <a:endParaRPr lang="en-ZA" sz="2200" kern="1200" dirty="0"/>
        </a:p>
      </dsp:txBody>
      <dsp:txXfrm>
        <a:off x="21257" y="76828"/>
        <a:ext cx="1565685" cy="392945"/>
      </dsp:txXfrm>
    </dsp:sp>
    <dsp:sp modelId="{9DC75E28-A00D-43E0-B7B0-38D5D0AB99AF}">
      <dsp:nvSpPr>
        <dsp:cNvPr id="0" name=""/>
        <dsp:cNvSpPr/>
      </dsp:nvSpPr>
      <dsp:spPr>
        <a:xfrm>
          <a:off x="1644004" y="599963"/>
          <a:ext cx="8017186" cy="51507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ZA" sz="1600" b="1" kern="1200" dirty="0" smtClean="0">
              <a:latin typeface="Arial" charset="0"/>
              <a:cs typeface="Arial" charset="0"/>
            </a:rPr>
            <a:t> A shift from production and sale of raw products towards vertically integrating household livelihoods to capture value – addition.</a:t>
          </a:r>
        </a:p>
        <a:p>
          <a:pPr marL="57150" indent="0" algn="l" defTabSz="444500">
            <a:lnSpc>
              <a:spcPct val="90000"/>
            </a:lnSpc>
            <a:spcBef>
              <a:spcPct val="0"/>
            </a:spcBef>
            <a:spcAft>
              <a:spcPct val="15000"/>
            </a:spcAft>
            <a:buChar char="••"/>
          </a:pPr>
          <a:endParaRPr lang="en-ZA" sz="900" kern="1200" dirty="0"/>
        </a:p>
      </dsp:txBody>
      <dsp:txXfrm>
        <a:off x="1644004" y="664347"/>
        <a:ext cx="7824034" cy="386303"/>
      </dsp:txXfrm>
    </dsp:sp>
    <dsp:sp modelId="{429098D3-5C21-49A6-B86C-9CC59ABF52DF}">
      <dsp:nvSpPr>
        <dsp:cNvPr id="0" name=""/>
        <dsp:cNvSpPr/>
      </dsp:nvSpPr>
      <dsp:spPr>
        <a:xfrm>
          <a:off x="0" y="534587"/>
          <a:ext cx="1584115" cy="5543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ZA" sz="2200" kern="1200" dirty="0" smtClean="0"/>
            <a:t>2</a:t>
          </a:r>
          <a:endParaRPr lang="en-ZA" sz="2200" kern="1200" dirty="0"/>
        </a:p>
      </dsp:txBody>
      <dsp:txXfrm>
        <a:off x="27062" y="561649"/>
        <a:ext cx="1529991" cy="500246"/>
      </dsp:txXfrm>
    </dsp:sp>
    <dsp:sp modelId="{B5559B87-6661-4129-9CFC-A2131DCBA191}">
      <dsp:nvSpPr>
        <dsp:cNvPr id="0" name=""/>
        <dsp:cNvSpPr/>
      </dsp:nvSpPr>
      <dsp:spPr>
        <a:xfrm>
          <a:off x="1643994" y="1250584"/>
          <a:ext cx="7995335" cy="48245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ZA" sz="1600" b="1" kern="1200" dirty="0" smtClean="0">
              <a:latin typeface="Arial" charset="0"/>
              <a:cs typeface="Arial" charset="0"/>
            </a:rPr>
            <a:t> A growing demand for knowledge and skills needed to adapt to climate change and adoption of environmentally friendly production and processing</a:t>
          </a:r>
        </a:p>
        <a:p>
          <a:pPr algn="l" defTabSz="444500">
            <a:lnSpc>
              <a:spcPct val="90000"/>
            </a:lnSpc>
            <a:spcBef>
              <a:spcPct val="0"/>
            </a:spcBef>
            <a:spcAft>
              <a:spcPct val="15000"/>
            </a:spcAft>
            <a:buChar char="••"/>
          </a:pPr>
          <a:endParaRPr lang="en-ZA" sz="900" kern="1200" dirty="0"/>
        </a:p>
      </dsp:txBody>
      <dsp:txXfrm>
        <a:off x="1643994" y="1310891"/>
        <a:ext cx="7814414" cy="361841"/>
      </dsp:txXfrm>
    </dsp:sp>
    <dsp:sp modelId="{957176B7-204C-433C-823C-A37182F8158D}">
      <dsp:nvSpPr>
        <dsp:cNvPr id="0" name=""/>
        <dsp:cNvSpPr/>
      </dsp:nvSpPr>
      <dsp:spPr>
        <a:xfrm>
          <a:off x="0" y="1145743"/>
          <a:ext cx="1562244" cy="6459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ZA" sz="2200" kern="1200" dirty="0" smtClean="0"/>
            <a:t>3</a:t>
          </a:r>
          <a:endParaRPr lang="en-ZA" sz="2200" kern="1200" dirty="0"/>
        </a:p>
      </dsp:txBody>
      <dsp:txXfrm>
        <a:off x="31535" y="1177278"/>
        <a:ext cx="1499174" cy="582920"/>
      </dsp:txXfrm>
    </dsp:sp>
    <dsp:sp modelId="{946DD884-28A1-4ACB-B51E-021FA4E35B9E}">
      <dsp:nvSpPr>
        <dsp:cNvPr id="0" name=""/>
        <dsp:cNvSpPr/>
      </dsp:nvSpPr>
      <dsp:spPr>
        <a:xfrm>
          <a:off x="1643994" y="1800683"/>
          <a:ext cx="8007688" cy="92018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ZA" sz="1600" b="1" kern="1200" dirty="0" smtClean="0">
              <a:latin typeface="Arial" charset="0"/>
              <a:cs typeface="Arial" charset="0"/>
            </a:rPr>
            <a:t>Movement towards “greening” in terms of producing green products such as bio fuels and bio plastic and green jobs</a:t>
          </a:r>
        </a:p>
        <a:p>
          <a:pPr algn="l" defTabSz="444500">
            <a:lnSpc>
              <a:spcPct val="90000"/>
            </a:lnSpc>
            <a:spcBef>
              <a:spcPct val="0"/>
            </a:spcBef>
            <a:spcAft>
              <a:spcPct val="15000"/>
            </a:spcAft>
            <a:buChar char="••"/>
          </a:pPr>
          <a:endParaRPr lang="en-ZA" sz="800" kern="1200" dirty="0"/>
        </a:p>
      </dsp:txBody>
      <dsp:txXfrm>
        <a:off x="1643994" y="1915706"/>
        <a:ext cx="7662618" cy="690141"/>
      </dsp:txXfrm>
    </dsp:sp>
    <dsp:sp modelId="{AA1F5BD6-98BF-436C-BDBC-1D903C5CCC9C}">
      <dsp:nvSpPr>
        <dsp:cNvPr id="0" name=""/>
        <dsp:cNvSpPr/>
      </dsp:nvSpPr>
      <dsp:spPr>
        <a:xfrm>
          <a:off x="0" y="1872210"/>
          <a:ext cx="1574597" cy="7609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ZA" sz="2200" kern="1200" dirty="0" smtClean="0"/>
            <a:t>4</a:t>
          </a:r>
          <a:endParaRPr lang="en-ZA" sz="2200" kern="1200" dirty="0"/>
        </a:p>
      </dsp:txBody>
      <dsp:txXfrm>
        <a:off x="37146" y="1909356"/>
        <a:ext cx="1500305" cy="686644"/>
      </dsp:txXfrm>
    </dsp:sp>
    <dsp:sp modelId="{8DD5A12B-B6D6-4E7F-BD2B-B2B32E39C0A5}">
      <dsp:nvSpPr>
        <dsp:cNvPr id="0" name=""/>
        <dsp:cNvSpPr/>
      </dsp:nvSpPr>
      <dsp:spPr>
        <a:xfrm>
          <a:off x="1587936" y="2869086"/>
          <a:ext cx="8133143" cy="46264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ZA" sz="1600" b="1" kern="1200" dirty="0" smtClean="0">
              <a:latin typeface="Arial" charset="0"/>
              <a:cs typeface="Arial" charset="0"/>
            </a:rPr>
            <a:t> A trend towards the adoption of ICT in all areas</a:t>
          </a:r>
        </a:p>
        <a:p>
          <a:pPr algn="l" defTabSz="400050">
            <a:lnSpc>
              <a:spcPct val="90000"/>
            </a:lnSpc>
            <a:spcBef>
              <a:spcPct val="0"/>
            </a:spcBef>
            <a:spcAft>
              <a:spcPct val="15000"/>
            </a:spcAft>
            <a:buChar char="••"/>
          </a:pPr>
          <a:endParaRPr lang="en-ZA" sz="1100" kern="1200" dirty="0"/>
        </a:p>
      </dsp:txBody>
      <dsp:txXfrm>
        <a:off x="1587936" y="2926917"/>
        <a:ext cx="7959650" cy="346986"/>
      </dsp:txXfrm>
    </dsp:sp>
    <dsp:sp modelId="{CFC2828C-D722-4EA5-91FF-FC95A11E9903}">
      <dsp:nvSpPr>
        <dsp:cNvPr id="0" name=""/>
        <dsp:cNvSpPr/>
      </dsp:nvSpPr>
      <dsp:spPr>
        <a:xfrm>
          <a:off x="0" y="2712993"/>
          <a:ext cx="1551989" cy="57413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ZA" sz="2200" kern="1200" dirty="0" smtClean="0"/>
            <a:t>5</a:t>
          </a:r>
          <a:endParaRPr lang="en-ZA" sz="2200" kern="1200" dirty="0"/>
        </a:p>
      </dsp:txBody>
      <dsp:txXfrm>
        <a:off x="28027" y="2741020"/>
        <a:ext cx="1495935" cy="518079"/>
      </dsp:txXfrm>
    </dsp:sp>
    <dsp:sp modelId="{9780F913-BDA1-4A79-8B0D-51038C3559C6}">
      <dsp:nvSpPr>
        <dsp:cNvPr id="0" name=""/>
        <dsp:cNvSpPr/>
      </dsp:nvSpPr>
      <dsp:spPr>
        <a:xfrm>
          <a:off x="1656192" y="3528393"/>
          <a:ext cx="7972843" cy="34131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0" algn="l" defTabSz="400050">
            <a:lnSpc>
              <a:spcPct val="90000"/>
            </a:lnSpc>
            <a:spcBef>
              <a:spcPct val="0"/>
            </a:spcBef>
            <a:spcAft>
              <a:spcPct val="15000"/>
            </a:spcAft>
            <a:buChar char="••"/>
          </a:pPr>
          <a:endParaRPr lang="en-ZA" sz="1100" kern="1200" dirty="0"/>
        </a:p>
      </dsp:txBody>
      <dsp:txXfrm>
        <a:off x="1656192" y="3571058"/>
        <a:ext cx="7844849" cy="255987"/>
      </dsp:txXfrm>
    </dsp:sp>
    <dsp:sp modelId="{969FB48B-CBFF-4349-89BF-F95DE38E94A7}">
      <dsp:nvSpPr>
        <dsp:cNvPr id="0" name=""/>
        <dsp:cNvSpPr/>
      </dsp:nvSpPr>
      <dsp:spPr>
        <a:xfrm>
          <a:off x="0" y="3412769"/>
          <a:ext cx="1539752" cy="546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endParaRPr lang="en-ZA" sz="2200" kern="1200" dirty="0"/>
        </a:p>
      </dsp:txBody>
      <dsp:txXfrm>
        <a:off x="26687" y="3439456"/>
        <a:ext cx="1486378" cy="4933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A8B61-75FB-40CD-BC1F-A6B100FCCECA}">
      <dsp:nvSpPr>
        <dsp:cNvPr id="0" name=""/>
        <dsp:cNvSpPr/>
      </dsp:nvSpPr>
      <dsp:spPr>
        <a:xfrm>
          <a:off x="0" y="0"/>
          <a:ext cx="5328591" cy="5328591"/>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28988F7-DBF5-4314-A175-83672B2A5F83}">
      <dsp:nvSpPr>
        <dsp:cNvPr id="0" name=""/>
        <dsp:cNvSpPr/>
      </dsp:nvSpPr>
      <dsp:spPr>
        <a:xfrm>
          <a:off x="2664295" y="0"/>
          <a:ext cx="7416824" cy="532859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 Mentorship   </a:t>
          </a:r>
        </a:p>
        <a:p>
          <a:pPr>
            <a:spcBef>
              <a:spcPct val="0"/>
            </a:spcBef>
          </a:pPr>
          <a:endParaRPr lang="en-ZA" sz="1800" kern="1200" dirty="0"/>
        </a:p>
      </dsp:txBody>
      <dsp:txXfrm>
        <a:off x="2664295" y="0"/>
        <a:ext cx="7416824" cy="532858"/>
      </dsp:txXfrm>
    </dsp:sp>
    <dsp:sp modelId="{2072D770-9C5A-4C0A-B42E-E32C2934096D}">
      <dsp:nvSpPr>
        <dsp:cNvPr id="0" name=""/>
        <dsp:cNvSpPr/>
      </dsp:nvSpPr>
      <dsp:spPr>
        <a:xfrm>
          <a:off x="399644" y="532858"/>
          <a:ext cx="4529303" cy="4529303"/>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0DF8FAB-A6A5-46E4-902C-ED7698258A06}">
      <dsp:nvSpPr>
        <dsp:cNvPr id="0" name=""/>
        <dsp:cNvSpPr/>
      </dsp:nvSpPr>
      <dsp:spPr>
        <a:xfrm>
          <a:off x="2664295" y="504052"/>
          <a:ext cx="7416824" cy="452930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Entrepreneurial Training</a:t>
          </a:r>
        </a:p>
        <a:p>
          <a:pPr>
            <a:spcBef>
              <a:spcPct val="0"/>
            </a:spcBef>
          </a:pPr>
          <a:endParaRPr lang="en-ZA" sz="1800" kern="1200" dirty="0">
            <a:latin typeface="Arial"/>
            <a:ea typeface="Times New Roman"/>
          </a:endParaRPr>
        </a:p>
      </dsp:txBody>
      <dsp:txXfrm>
        <a:off x="2664295" y="504052"/>
        <a:ext cx="7416824" cy="532858"/>
      </dsp:txXfrm>
    </dsp:sp>
    <dsp:sp modelId="{D082BBF0-DB39-4A77-A2FC-866155F29726}">
      <dsp:nvSpPr>
        <dsp:cNvPr id="0" name=""/>
        <dsp:cNvSpPr/>
      </dsp:nvSpPr>
      <dsp:spPr>
        <a:xfrm>
          <a:off x="799288" y="1065716"/>
          <a:ext cx="3730015" cy="3730015"/>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7B2A162-30EC-4008-8B86-86C3C72C4A17}">
      <dsp:nvSpPr>
        <dsp:cNvPr id="0" name=""/>
        <dsp:cNvSpPr/>
      </dsp:nvSpPr>
      <dsp:spPr>
        <a:xfrm>
          <a:off x="2664295" y="1080114"/>
          <a:ext cx="7416824" cy="373001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Work Integrated Learning and placement of unemployed graduates within the sector</a:t>
          </a:r>
        </a:p>
        <a:p>
          <a:pPr>
            <a:spcBef>
              <a:spcPct val="0"/>
            </a:spcBef>
          </a:pPr>
          <a:endParaRPr lang="en-ZA" sz="1000" kern="1200" dirty="0"/>
        </a:p>
      </dsp:txBody>
      <dsp:txXfrm>
        <a:off x="2664295" y="1080114"/>
        <a:ext cx="7416824" cy="532858"/>
      </dsp:txXfrm>
    </dsp:sp>
    <dsp:sp modelId="{4FD76703-3A3B-4D0B-A0FA-DD3753797408}">
      <dsp:nvSpPr>
        <dsp:cNvPr id="0" name=""/>
        <dsp:cNvSpPr/>
      </dsp:nvSpPr>
      <dsp:spPr>
        <a:xfrm>
          <a:off x="1198932" y="1598575"/>
          <a:ext cx="2930727" cy="2930727"/>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7D121D-3A50-431D-834C-1F3FB12F1541}">
      <dsp:nvSpPr>
        <dsp:cNvPr id="0" name=""/>
        <dsp:cNvSpPr/>
      </dsp:nvSpPr>
      <dsp:spPr>
        <a:xfrm>
          <a:off x="2664295" y="1598575"/>
          <a:ext cx="7416824" cy="293072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Innovation Systems and inclusion of ICT systems</a:t>
          </a:r>
        </a:p>
        <a:p>
          <a:pPr defTabSz="755650">
            <a:spcBef>
              <a:spcPct val="0"/>
            </a:spcBef>
            <a:spcAft>
              <a:spcPct val="35000"/>
            </a:spcAft>
          </a:pPr>
          <a:endParaRPr lang="en-ZA" sz="1000" kern="1200" dirty="0"/>
        </a:p>
      </dsp:txBody>
      <dsp:txXfrm>
        <a:off x="2664295" y="1598575"/>
        <a:ext cx="7416824" cy="532863"/>
      </dsp:txXfrm>
    </dsp:sp>
    <dsp:sp modelId="{57D65495-7077-46E6-828C-C31A73DCFF16}">
      <dsp:nvSpPr>
        <dsp:cNvPr id="0" name=""/>
        <dsp:cNvSpPr/>
      </dsp:nvSpPr>
      <dsp:spPr>
        <a:xfrm>
          <a:off x="1598578" y="2131439"/>
          <a:ext cx="2131434" cy="2131434"/>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ADB60F2-878D-40CD-B0DD-BF0BF2CF5FBB}">
      <dsp:nvSpPr>
        <dsp:cNvPr id="0" name=""/>
        <dsp:cNvSpPr/>
      </dsp:nvSpPr>
      <dsp:spPr>
        <a:xfrm>
          <a:off x="2664295" y="2131439"/>
          <a:ext cx="7416824" cy="213143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Network Platforms</a:t>
          </a:r>
        </a:p>
        <a:p>
          <a:pPr>
            <a:spcBef>
              <a:spcPct val="0"/>
            </a:spcBef>
          </a:pPr>
          <a:endParaRPr lang="en-ZA" sz="1000" kern="1200" dirty="0"/>
        </a:p>
      </dsp:txBody>
      <dsp:txXfrm>
        <a:off x="2664295" y="2131439"/>
        <a:ext cx="7416824" cy="532858"/>
      </dsp:txXfrm>
    </dsp:sp>
    <dsp:sp modelId="{8AAF4FA2-8ED4-4AA0-BFE7-62CC609F74EF}">
      <dsp:nvSpPr>
        <dsp:cNvPr id="0" name=""/>
        <dsp:cNvSpPr/>
      </dsp:nvSpPr>
      <dsp:spPr>
        <a:xfrm>
          <a:off x="1998222" y="2664297"/>
          <a:ext cx="1332146" cy="1332146"/>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3B67B7D-4D9B-48B0-8E2C-9F584CC2C79B}">
      <dsp:nvSpPr>
        <dsp:cNvPr id="0" name=""/>
        <dsp:cNvSpPr/>
      </dsp:nvSpPr>
      <dsp:spPr>
        <a:xfrm>
          <a:off x="2664295" y="2664297"/>
          <a:ext cx="7416824" cy="133214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Private sector involvement in governance and funding                                                                                   </a:t>
          </a:r>
        </a:p>
        <a:p>
          <a:pPr defTabSz="488950">
            <a:spcBef>
              <a:spcPct val="0"/>
            </a:spcBef>
            <a:spcAft>
              <a:spcPct val="35000"/>
            </a:spcAft>
          </a:pPr>
          <a:endParaRPr lang="en-ZA" sz="1000" kern="1200" dirty="0"/>
        </a:p>
      </dsp:txBody>
      <dsp:txXfrm>
        <a:off x="2664295" y="2664297"/>
        <a:ext cx="7416824" cy="532858"/>
      </dsp:txXfrm>
    </dsp:sp>
    <dsp:sp modelId="{31DF6DA6-FB33-442B-B842-181D08A5CC8F}">
      <dsp:nvSpPr>
        <dsp:cNvPr id="0" name=""/>
        <dsp:cNvSpPr/>
      </dsp:nvSpPr>
      <dsp:spPr>
        <a:xfrm>
          <a:off x="2397866" y="3197155"/>
          <a:ext cx="532858" cy="532858"/>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7F9EAF-FFB6-49C1-8B4F-85363C059466}">
      <dsp:nvSpPr>
        <dsp:cNvPr id="0" name=""/>
        <dsp:cNvSpPr/>
      </dsp:nvSpPr>
      <dsp:spPr>
        <a:xfrm>
          <a:off x="2664295" y="3197155"/>
          <a:ext cx="7416824" cy="53285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n-ZA" sz="1800" kern="1200" dirty="0" smtClean="0">
              <a:latin typeface="Arial"/>
              <a:ea typeface="Times New Roman"/>
            </a:rPr>
            <a:t>Curriculum development – addressing mismatch labour demand and supply </a:t>
          </a:r>
        </a:p>
        <a:p>
          <a:pPr defTabSz="355600">
            <a:spcBef>
              <a:spcPct val="0"/>
            </a:spcBef>
            <a:spcAft>
              <a:spcPct val="35000"/>
            </a:spcAft>
          </a:pPr>
          <a:endParaRPr lang="en-ZA" sz="1400" kern="1200" dirty="0"/>
        </a:p>
      </dsp:txBody>
      <dsp:txXfrm>
        <a:off x="2664295" y="3197155"/>
        <a:ext cx="7416824" cy="532858"/>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2E4A845-897A-4959-B035-00E162FC103F}" type="datetimeFigureOut">
              <a:rPr lang="en-ZA" smtClean="0"/>
              <a:pPr/>
              <a:t>2018/10/24</a:t>
            </a:fld>
            <a:endParaRPr lang="en-ZA"/>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462F98D-8DB5-4244-852A-0E69DB60D976}" type="slidenum">
              <a:rPr lang="en-ZA" smtClean="0"/>
              <a:pPr/>
              <a:t>‹#›</a:t>
            </a:fld>
            <a:endParaRPr lang="en-ZA"/>
          </a:p>
        </p:txBody>
      </p:sp>
    </p:spTree>
    <p:extLst>
      <p:ext uri="{BB962C8B-B14F-4D97-AF65-F5344CB8AC3E}">
        <p14:creationId xmlns:p14="http://schemas.microsoft.com/office/powerpoint/2010/main" val="3189181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defTabSz="1053297"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1053297" fontAlgn="auto">
              <a:spcBef>
                <a:spcPts val="0"/>
              </a:spcBef>
              <a:spcAft>
                <a:spcPts val="0"/>
              </a:spcAft>
              <a:defRPr sz="1200">
                <a:latin typeface="+mn-lt"/>
                <a:cs typeface="+mn-cs"/>
              </a:defRPr>
            </a:lvl1pPr>
          </a:lstStyle>
          <a:p>
            <a:pPr>
              <a:defRPr/>
            </a:pPr>
            <a:fld id="{C5FCD778-0253-4707-A8B8-466BE134FB7A}" type="datetimeFigureOut">
              <a:rPr lang="en-US"/>
              <a:pPr>
                <a:defRPr/>
              </a:pPr>
              <a:t>10/24/2018</a:t>
            </a:fld>
            <a:endParaRPr lang="en-ZA" dirty="0"/>
          </a:p>
        </p:txBody>
      </p:sp>
      <p:sp>
        <p:nvSpPr>
          <p:cNvPr id="4" name="Slide Image Placeholder 3"/>
          <p:cNvSpPr>
            <a:spLocks noGrp="1" noRot="1" noChangeAspect="1"/>
          </p:cNvSpPr>
          <p:nvPr>
            <p:ph type="sldImg" idx="2"/>
          </p:nvPr>
        </p:nvSpPr>
        <p:spPr>
          <a:xfrm>
            <a:off x="766763" y="744538"/>
            <a:ext cx="5264150" cy="3722687"/>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79768" y="4715154"/>
            <a:ext cx="5438140" cy="4466987"/>
          </a:xfrm>
          <a:prstGeom prst="rect">
            <a:avLst/>
          </a:prstGeom>
        </p:spPr>
        <p:txBody>
          <a:bodyPr vert="horz" wrap="square" lIns="91440" tIns="45720" rIns="91440" bIns="45720" numCol="1" anchor="t" anchorCtr="0" compatLnSpc="1">
            <a:prstTxWarp prst="textNoShape">
              <a:avLst/>
            </a:prstTxWarp>
            <a:normAutofit/>
          </a:bodyPr>
          <a:lstStyle/>
          <a:p>
            <a:pPr lvl="0"/>
            <a:r>
              <a:rPr lang="en-ZA" noProof="0" smtClean="0"/>
              <a:t>Click to edit Master text styles</a:t>
            </a:r>
          </a:p>
          <a:p>
            <a:pPr lvl="1"/>
            <a:r>
              <a:rPr lang="en-ZA" noProof="0" smtClean="0"/>
              <a:t>Second level</a:t>
            </a:r>
          </a:p>
          <a:p>
            <a:pPr lvl="2"/>
            <a:r>
              <a:rPr lang="en-ZA" noProof="0" smtClean="0"/>
              <a:t>Third level</a:t>
            </a:r>
          </a:p>
          <a:p>
            <a:pPr lvl="3"/>
            <a:r>
              <a:rPr lang="en-ZA" noProof="0" smtClean="0"/>
              <a:t>Fourth level</a:t>
            </a:r>
          </a:p>
          <a:p>
            <a:pPr lvl="4"/>
            <a:r>
              <a:rPr lang="en-ZA" noProof="0" smtClean="0"/>
              <a:t>Fifth level</a:t>
            </a:r>
          </a:p>
        </p:txBody>
      </p:sp>
      <p:sp>
        <p:nvSpPr>
          <p:cNvPr id="6" name="Footer Placehold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defTabSz="1053297"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defTabSz="1053297" fontAlgn="auto">
              <a:spcBef>
                <a:spcPts val="0"/>
              </a:spcBef>
              <a:spcAft>
                <a:spcPts val="0"/>
              </a:spcAft>
              <a:defRPr sz="1200">
                <a:latin typeface="+mn-lt"/>
                <a:cs typeface="+mn-cs"/>
              </a:defRPr>
            </a:lvl1pPr>
          </a:lstStyle>
          <a:p>
            <a:pPr>
              <a:defRPr/>
            </a:pPr>
            <a:fld id="{D5F4B5F6-824D-4A36-87D8-7BA3F10732FD}" type="slidenum">
              <a:rPr lang="en-ZA"/>
              <a:pPr>
                <a:defRPr/>
              </a:pPr>
              <a:t>‹#›</a:t>
            </a:fld>
            <a:endParaRPr lang="en-ZA" dirty="0"/>
          </a:p>
        </p:txBody>
      </p:sp>
    </p:spTree>
    <p:extLst>
      <p:ext uri="{BB962C8B-B14F-4D97-AF65-F5344CB8AC3E}">
        <p14:creationId xmlns:p14="http://schemas.microsoft.com/office/powerpoint/2010/main" val="438066945"/>
      </p:ext>
    </p:extLst>
  </p:cSld>
  <p:clrMap bg1="lt1" tx1="dk1" bg2="lt2" tx2="dk2" accent1="accent1" accent2="accent2" accent3="accent3" accent4="accent4" accent5="accent5" accent6="accent6" hlink="hlink" folHlink="folHlink"/>
  <p:notesStyle>
    <a:lvl1pPr algn="l" defTabSz="1052513" rtl="0" eaLnBrk="0" fontAlgn="base" hangingPunct="0">
      <a:spcBef>
        <a:spcPct val="30000"/>
      </a:spcBef>
      <a:spcAft>
        <a:spcPct val="0"/>
      </a:spcAft>
      <a:defRPr sz="1400" kern="1200">
        <a:solidFill>
          <a:schemeClr val="tx1"/>
        </a:solidFill>
        <a:latin typeface="+mn-lt"/>
        <a:ea typeface="+mn-ea"/>
        <a:cs typeface="+mn-cs"/>
      </a:defRPr>
    </a:lvl1pPr>
    <a:lvl2pPr marL="525463" algn="l" defTabSz="1052513" rtl="0" eaLnBrk="0" fontAlgn="base" hangingPunct="0">
      <a:spcBef>
        <a:spcPct val="30000"/>
      </a:spcBef>
      <a:spcAft>
        <a:spcPct val="0"/>
      </a:spcAft>
      <a:defRPr sz="1400" kern="1200">
        <a:solidFill>
          <a:schemeClr val="tx1"/>
        </a:solidFill>
        <a:latin typeface="+mn-lt"/>
        <a:ea typeface="+mn-ea"/>
        <a:cs typeface="+mn-cs"/>
      </a:defRPr>
    </a:lvl2pPr>
    <a:lvl3pPr marL="1052513" algn="l" defTabSz="1052513" rtl="0" eaLnBrk="0" fontAlgn="base" hangingPunct="0">
      <a:spcBef>
        <a:spcPct val="30000"/>
      </a:spcBef>
      <a:spcAft>
        <a:spcPct val="0"/>
      </a:spcAft>
      <a:defRPr sz="1400" kern="1200">
        <a:solidFill>
          <a:schemeClr val="tx1"/>
        </a:solidFill>
        <a:latin typeface="+mn-lt"/>
        <a:ea typeface="+mn-ea"/>
        <a:cs typeface="+mn-cs"/>
      </a:defRPr>
    </a:lvl3pPr>
    <a:lvl4pPr marL="1579563" algn="l" defTabSz="1052513" rtl="0" eaLnBrk="0" fontAlgn="base" hangingPunct="0">
      <a:spcBef>
        <a:spcPct val="30000"/>
      </a:spcBef>
      <a:spcAft>
        <a:spcPct val="0"/>
      </a:spcAft>
      <a:defRPr sz="1400" kern="1200">
        <a:solidFill>
          <a:schemeClr val="tx1"/>
        </a:solidFill>
        <a:latin typeface="+mn-lt"/>
        <a:ea typeface="+mn-ea"/>
        <a:cs typeface="+mn-cs"/>
      </a:defRPr>
    </a:lvl4pPr>
    <a:lvl5pPr marL="2105025" algn="l" defTabSz="1052513" rtl="0" eaLnBrk="0" fontAlgn="base" hangingPunct="0">
      <a:spcBef>
        <a:spcPct val="30000"/>
      </a:spcBef>
      <a:spcAft>
        <a:spcPct val="0"/>
      </a:spcAft>
      <a:defRPr sz="1400" kern="1200">
        <a:solidFill>
          <a:schemeClr val="tx1"/>
        </a:solidFill>
        <a:latin typeface="+mn-lt"/>
        <a:ea typeface="+mn-ea"/>
        <a:cs typeface="+mn-cs"/>
      </a:defRPr>
    </a:lvl5pPr>
    <a:lvl6pPr marL="2633243" algn="l" defTabSz="1053297" rtl="0" eaLnBrk="1" latinLnBrk="0" hangingPunct="1">
      <a:defRPr sz="1400" kern="1200">
        <a:solidFill>
          <a:schemeClr val="tx1"/>
        </a:solidFill>
        <a:latin typeface="+mn-lt"/>
        <a:ea typeface="+mn-ea"/>
        <a:cs typeface="+mn-cs"/>
      </a:defRPr>
    </a:lvl6pPr>
    <a:lvl7pPr marL="3159892" algn="l" defTabSz="1053297" rtl="0" eaLnBrk="1" latinLnBrk="0" hangingPunct="1">
      <a:defRPr sz="1400" kern="1200">
        <a:solidFill>
          <a:schemeClr val="tx1"/>
        </a:solidFill>
        <a:latin typeface="+mn-lt"/>
        <a:ea typeface="+mn-ea"/>
        <a:cs typeface="+mn-cs"/>
      </a:defRPr>
    </a:lvl7pPr>
    <a:lvl8pPr marL="3686541" algn="l" defTabSz="1053297" rtl="0" eaLnBrk="1" latinLnBrk="0" hangingPunct="1">
      <a:defRPr sz="1400" kern="1200">
        <a:solidFill>
          <a:schemeClr val="tx1"/>
        </a:solidFill>
        <a:latin typeface="+mn-lt"/>
        <a:ea typeface="+mn-ea"/>
        <a:cs typeface="+mn-cs"/>
      </a:defRPr>
    </a:lvl8pPr>
    <a:lvl9pPr marL="4213189" algn="l" defTabSz="1053297"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6763" y="744538"/>
            <a:ext cx="5264150" cy="37226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45A0447-2F60-477F-A06B-2DDC647C0AC6}" type="slidenum">
              <a:rPr lang="en-ZA" smtClean="0"/>
              <a:pPr/>
              <a:t>7</a:t>
            </a:fld>
            <a:endParaRPr lang="en-ZA"/>
          </a:p>
        </p:txBody>
      </p:sp>
    </p:spTree>
    <p:extLst>
      <p:ext uri="{BB962C8B-B14F-4D97-AF65-F5344CB8AC3E}">
        <p14:creationId xmlns:p14="http://schemas.microsoft.com/office/powerpoint/2010/main" val="1938461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D5F4B5F6-824D-4A36-87D8-7BA3F10732FD}" type="slidenum">
              <a:rPr lang="en-ZA" smtClean="0"/>
              <a:pPr>
                <a:defRPr/>
              </a:pPr>
              <a:t>12</a:t>
            </a:fld>
            <a:endParaRPr lang="en-ZA" dirty="0"/>
          </a:p>
        </p:txBody>
      </p:sp>
    </p:spTree>
    <p:extLst>
      <p:ext uri="{BB962C8B-B14F-4D97-AF65-F5344CB8AC3E}">
        <p14:creationId xmlns:p14="http://schemas.microsoft.com/office/powerpoint/2010/main" val="3233888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8" descr="DAFF unit_RGB_600dpi.tif"/>
          <p:cNvPicPr>
            <a:picLocks noChangeAspect="1"/>
          </p:cNvPicPr>
          <p:nvPr/>
        </p:nvPicPr>
        <p:blipFill>
          <a:blip r:embed="rId2" cstate="print"/>
          <a:srcRect/>
          <a:stretch>
            <a:fillRect/>
          </a:stretch>
        </p:blipFill>
        <p:spPr bwMode="auto">
          <a:xfrm>
            <a:off x="720725" y="6646863"/>
            <a:ext cx="2279650" cy="773112"/>
          </a:xfrm>
          <a:prstGeom prst="rect">
            <a:avLst/>
          </a:prstGeom>
          <a:noFill/>
          <a:ln w="0">
            <a:noFill/>
            <a:miter lim="800000"/>
            <a:headEnd/>
            <a:tailEnd/>
          </a:ln>
        </p:spPr>
      </p:pic>
      <p:sp>
        <p:nvSpPr>
          <p:cNvPr id="2" name="Title 1"/>
          <p:cNvSpPr>
            <a:spLocks noGrp="1"/>
          </p:cNvSpPr>
          <p:nvPr>
            <p:ph type="ctrTitle"/>
          </p:nvPr>
        </p:nvSpPr>
        <p:spPr>
          <a:xfrm>
            <a:off x="720000" y="1800000"/>
            <a:ext cx="9180000" cy="1080000"/>
          </a:xfrm>
          <a:prstGeom prst="rect">
            <a:avLst/>
          </a:prstGeom>
        </p:spPr>
        <p:txBody>
          <a:bodyPr lIns="0" tIns="0" rIns="0" bIns="0" anchor="ctr" anchorCtr="0">
            <a:normAutofit/>
          </a:bodyPr>
          <a:lstStyle>
            <a:lvl1pPr>
              <a:defRPr sz="2800"/>
            </a:lvl1pPr>
          </a:lstStyle>
          <a:p>
            <a:r>
              <a:rPr lang="en-US" smtClean="0"/>
              <a:t>Click to edit Master title style</a:t>
            </a:r>
            <a:endParaRPr lang="en-ZA" dirty="0"/>
          </a:p>
        </p:txBody>
      </p:sp>
      <p:sp>
        <p:nvSpPr>
          <p:cNvPr id="3" name="Subtitle 2"/>
          <p:cNvSpPr>
            <a:spLocks noGrp="1"/>
          </p:cNvSpPr>
          <p:nvPr>
            <p:ph type="subTitle" idx="1"/>
          </p:nvPr>
        </p:nvSpPr>
        <p:spPr>
          <a:xfrm>
            <a:off x="802005" y="4284715"/>
            <a:ext cx="9180000" cy="710362"/>
          </a:xfrm>
          <a:prstGeom prst="rect">
            <a:avLst/>
          </a:prstGeom>
        </p:spPr>
        <p:txBody>
          <a:bodyPr lIns="0" tIns="0" rIns="0" bIns="0">
            <a:normAutofit/>
          </a:bodyPr>
          <a:lstStyle>
            <a:lvl1pPr marL="0" indent="0" algn="l">
              <a:buNone/>
              <a:defRPr sz="2000" b="1" cap="small" baseline="0">
                <a:solidFill>
                  <a:srgbClr val="B19935"/>
                </a:solidFill>
              </a:defRPr>
            </a:lvl1pPr>
            <a:lvl2pPr marL="526649" indent="0" algn="ctr">
              <a:buNone/>
              <a:defRPr>
                <a:solidFill>
                  <a:schemeClr val="tx1">
                    <a:tint val="75000"/>
                  </a:schemeClr>
                </a:solidFill>
              </a:defRPr>
            </a:lvl2pPr>
            <a:lvl3pPr marL="1053297" indent="0" algn="ctr">
              <a:buNone/>
              <a:defRPr>
                <a:solidFill>
                  <a:schemeClr val="tx1">
                    <a:tint val="75000"/>
                  </a:schemeClr>
                </a:solidFill>
              </a:defRPr>
            </a:lvl3pPr>
            <a:lvl4pPr marL="1579946" indent="0" algn="ctr">
              <a:buNone/>
              <a:defRPr>
                <a:solidFill>
                  <a:schemeClr val="tx1">
                    <a:tint val="75000"/>
                  </a:schemeClr>
                </a:solidFill>
              </a:defRPr>
            </a:lvl4pPr>
            <a:lvl5pPr marL="2106595" indent="0" algn="ctr">
              <a:buNone/>
              <a:defRPr>
                <a:solidFill>
                  <a:schemeClr val="tx1">
                    <a:tint val="75000"/>
                  </a:schemeClr>
                </a:solidFill>
              </a:defRPr>
            </a:lvl5pPr>
            <a:lvl6pPr marL="2633243" indent="0" algn="ctr">
              <a:buNone/>
              <a:defRPr>
                <a:solidFill>
                  <a:schemeClr val="tx1">
                    <a:tint val="75000"/>
                  </a:schemeClr>
                </a:solidFill>
              </a:defRPr>
            </a:lvl6pPr>
            <a:lvl7pPr marL="3159892" indent="0" algn="ctr">
              <a:buNone/>
              <a:defRPr>
                <a:solidFill>
                  <a:schemeClr val="tx1">
                    <a:tint val="75000"/>
                  </a:schemeClr>
                </a:solidFill>
              </a:defRPr>
            </a:lvl7pPr>
            <a:lvl8pPr marL="3686541" indent="0" algn="ctr">
              <a:buNone/>
              <a:defRPr>
                <a:solidFill>
                  <a:schemeClr val="tx1">
                    <a:tint val="75000"/>
                  </a:schemeClr>
                </a:solidFill>
              </a:defRPr>
            </a:lvl8pPr>
            <a:lvl9pPr marL="4213189" indent="0" algn="ctr">
              <a:buNone/>
              <a:defRPr>
                <a:solidFill>
                  <a:schemeClr val="tx1">
                    <a:tint val="75000"/>
                  </a:schemeClr>
                </a:solidFill>
              </a:defRPr>
            </a:lvl9pPr>
          </a:lstStyle>
          <a:p>
            <a:r>
              <a:rPr lang="en-US" smtClean="0"/>
              <a:t>Click to edit Master subtitle style</a:t>
            </a:r>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cxnSp>
        <p:nvCxnSpPr>
          <p:cNvPr id="4" name="Straight Connector 3"/>
          <p:cNvCxnSpPr/>
          <p:nvPr/>
        </p:nvCxnSpPr>
        <p:spPr>
          <a:xfrm>
            <a:off x="720725" y="1331913"/>
            <a:ext cx="9197975" cy="0"/>
          </a:xfrm>
          <a:prstGeom prst="line">
            <a:avLst/>
          </a:prstGeom>
          <a:ln w="12700">
            <a:solidFill>
              <a:srgbClr val="B19935"/>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720725" y="7019925"/>
            <a:ext cx="9197975" cy="0"/>
          </a:xfrm>
          <a:prstGeom prst="line">
            <a:avLst/>
          </a:prstGeom>
          <a:ln w="12700">
            <a:solidFill>
              <a:srgbClr val="B19935"/>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0725" y="540000"/>
            <a:ext cx="9178925" cy="719914"/>
          </a:xfrm>
          <a:prstGeom prst="rect">
            <a:avLst/>
          </a:prstGeom>
        </p:spPr>
        <p:txBody>
          <a:bodyPr lIns="0" tIns="0" rIns="0" bIns="0" anchor="b" anchorCtr="0"/>
          <a:lstStyle>
            <a:lvl1pPr>
              <a:defRPr/>
            </a:lvl1pPr>
          </a:lstStyle>
          <a:p>
            <a:r>
              <a:rPr lang="en-US" smtClean="0"/>
              <a:t>Click to edit Master title style</a:t>
            </a:r>
            <a:endParaRPr lang="en-ZA" dirty="0"/>
          </a:p>
        </p:txBody>
      </p:sp>
      <p:sp>
        <p:nvSpPr>
          <p:cNvPr id="3" name="Content Placeholder 2"/>
          <p:cNvSpPr>
            <a:spLocks noGrp="1"/>
          </p:cNvSpPr>
          <p:nvPr>
            <p:ph idx="1"/>
          </p:nvPr>
        </p:nvSpPr>
        <p:spPr>
          <a:xfrm>
            <a:off x="720725" y="1439998"/>
            <a:ext cx="9178925" cy="5400000"/>
          </a:xfrm>
          <a:prstGeom prst="rect">
            <a:avLst/>
          </a:prstGeom>
        </p:spPr>
        <p:txBody>
          <a:bodyPr lIns="0" tIns="0" rIns="0" bIns="0"/>
          <a:lstStyle>
            <a:lvl1pPr>
              <a:buFont typeface="Wingdings" pitchFamily="2" charset="2"/>
              <a:buNone/>
              <a:defRPr sz="1800"/>
            </a:lvl1pPr>
            <a:lvl2pPr marL="271463" indent="-271463">
              <a:buFont typeface="Wingdings" pitchFamily="2" charset="2"/>
              <a:buChar char="Ø"/>
              <a:defRPr sz="1800"/>
            </a:lvl2pPr>
            <a:lvl3pPr marL="534988" indent="-273050">
              <a:buFont typeface="Wingdings" pitchFamily="2" charset="2"/>
              <a:buChar char="v"/>
              <a:defRPr sz="1800"/>
            </a:lvl3pPr>
            <a:lvl4pPr marL="808038" indent="-273050">
              <a:buFont typeface="Arial" pitchFamily="34" charset="0"/>
              <a:buChar char="−"/>
              <a:defRPr sz="1800"/>
            </a:lvl4pPr>
            <a:lvl5pPr marL="1079500" indent="-263525">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dirty="0"/>
          </a:p>
        </p:txBody>
      </p:sp>
      <p:sp>
        <p:nvSpPr>
          <p:cNvPr id="6" name="Slide Number Placeholder 5"/>
          <p:cNvSpPr>
            <a:spLocks noGrp="1"/>
          </p:cNvSpPr>
          <p:nvPr>
            <p:ph type="sldNum" sz="quarter" idx="10"/>
          </p:nvPr>
        </p:nvSpPr>
        <p:spPr>
          <a:xfrm>
            <a:off x="9558338" y="7029450"/>
            <a:ext cx="360362" cy="252413"/>
          </a:xfrm>
          <a:prstGeom prst="rect">
            <a:avLst/>
          </a:prstGeom>
          <a:ln w="12700"/>
        </p:spPr>
        <p:txBody>
          <a:bodyPr lIns="0" tIns="0" rIns="0" bIns="0" anchor="ctr" anchorCtr="0"/>
          <a:lstStyle>
            <a:lvl1pPr algn="r">
              <a:defRPr sz="1200">
                <a:solidFill>
                  <a:srgbClr val="008000"/>
                </a:solidFill>
              </a:defRPr>
            </a:lvl1pPr>
          </a:lstStyle>
          <a:p>
            <a:pPr>
              <a:defRPr/>
            </a:pPr>
            <a:fld id="{FD9A23BD-9556-44C7-817A-5F5C9457A231}"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l" defTabSz="1052513" rtl="0" eaLnBrk="0" fontAlgn="base" hangingPunct="0">
        <a:spcBef>
          <a:spcPct val="0"/>
        </a:spcBef>
        <a:spcAft>
          <a:spcPct val="0"/>
        </a:spcAft>
        <a:defRPr sz="2400" b="1" kern="1200">
          <a:solidFill>
            <a:srgbClr val="008000"/>
          </a:solidFill>
          <a:latin typeface="Arial" pitchFamily="34" charset="0"/>
          <a:ea typeface="+mj-ea"/>
          <a:cs typeface="Arial" pitchFamily="34" charset="0"/>
        </a:defRPr>
      </a:lvl1pPr>
      <a:lvl2pPr algn="l" defTabSz="1052513" rtl="0" eaLnBrk="0" fontAlgn="base" hangingPunct="0">
        <a:spcBef>
          <a:spcPct val="0"/>
        </a:spcBef>
        <a:spcAft>
          <a:spcPct val="0"/>
        </a:spcAft>
        <a:defRPr sz="2400" b="1">
          <a:solidFill>
            <a:srgbClr val="008000"/>
          </a:solidFill>
          <a:latin typeface="Arial" charset="0"/>
          <a:cs typeface="Arial" charset="0"/>
        </a:defRPr>
      </a:lvl2pPr>
      <a:lvl3pPr algn="l" defTabSz="1052513" rtl="0" eaLnBrk="0" fontAlgn="base" hangingPunct="0">
        <a:spcBef>
          <a:spcPct val="0"/>
        </a:spcBef>
        <a:spcAft>
          <a:spcPct val="0"/>
        </a:spcAft>
        <a:defRPr sz="2400" b="1">
          <a:solidFill>
            <a:srgbClr val="008000"/>
          </a:solidFill>
          <a:latin typeface="Arial" charset="0"/>
          <a:cs typeface="Arial" charset="0"/>
        </a:defRPr>
      </a:lvl3pPr>
      <a:lvl4pPr algn="l" defTabSz="1052513" rtl="0" eaLnBrk="0" fontAlgn="base" hangingPunct="0">
        <a:spcBef>
          <a:spcPct val="0"/>
        </a:spcBef>
        <a:spcAft>
          <a:spcPct val="0"/>
        </a:spcAft>
        <a:defRPr sz="2400" b="1">
          <a:solidFill>
            <a:srgbClr val="008000"/>
          </a:solidFill>
          <a:latin typeface="Arial" charset="0"/>
          <a:cs typeface="Arial" charset="0"/>
        </a:defRPr>
      </a:lvl4pPr>
      <a:lvl5pPr algn="l" defTabSz="1052513" rtl="0" eaLnBrk="0" fontAlgn="base" hangingPunct="0">
        <a:spcBef>
          <a:spcPct val="0"/>
        </a:spcBef>
        <a:spcAft>
          <a:spcPct val="0"/>
        </a:spcAft>
        <a:defRPr sz="2400" b="1">
          <a:solidFill>
            <a:srgbClr val="008000"/>
          </a:solidFill>
          <a:latin typeface="Arial" charset="0"/>
          <a:cs typeface="Arial" charset="0"/>
        </a:defRPr>
      </a:lvl5pPr>
      <a:lvl6pPr marL="457200" algn="l" defTabSz="1052513" rtl="0" eaLnBrk="1" fontAlgn="base" hangingPunct="1">
        <a:spcBef>
          <a:spcPct val="0"/>
        </a:spcBef>
        <a:spcAft>
          <a:spcPct val="0"/>
        </a:spcAft>
        <a:defRPr sz="2400" b="1">
          <a:solidFill>
            <a:srgbClr val="008000"/>
          </a:solidFill>
          <a:latin typeface="Arial" charset="0"/>
          <a:cs typeface="Arial" charset="0"/>
        </a:defRPr>
      </a:lvl6pPr>
      <a:lvl7pPr marL="914400" algn="l" defTabSz="1052513" rtl="0" eaLnBrk="1" fontAlgn="base" hangingPunct="1">
        <a:spcBef>
          <a:spcPct val="0"/>
        </a:spcBef>
        <a:spcAft>
          <a:spcPct val="0"/>
        </a:spcAft>
        <a:defRPr sz="2400" b="1">
          <a:solidFill>
            <a:srgbClr val="008000"/>
          </a:solidFill>
          <a:latin typeface="Arial" charset="0"/>
          <a:cs typeface="Arial" charset="0"/>
        </a:defRPr>
      </a:lvl7pPr>
      <a:lvl8pPr marL="1371600" algn="l" defTabSz="1052513" rtl="0" eaLnBrk="1" fontAlgn="base" hangingPunct="1">
        <a:spcBef>
          <a:spcPct val="0"/>
        </a:spcBef>
        <a:spcAft>
          <a:spcPct val="0"/>
        </a:spcAft>
        <a:defRPr sz="2400" b="1">
          <a:solidFill>
            <a:srgbClr val="008000"/>
          </a:solidFill>
          <a:latin typeface="Arial" charset="0"/>
          <a:cs typeface="Arial" charset="0"/>
        </a:defRPr>
      </a:lvl8pPr>
      <a:lvl9pPr marL="1828800" algn="l" defTabSz="1052513" rtl="0" eaLnBrk="1" fontAlgn="base" hangingPunct="1">
        <a:spcBef>
          <a:spcPct val="0"/>
        </a:spcBef>
        <a:spcAft>
          <a:spcPct val="0"/>
        </a:spcAft>
        <a:defRPr sz="2400" b="1">
          <a:solidFill>
            <a:srgbClr val="008000"/>
          </a:solidFill>
          <a:latin typeface="Arial" charset="0"/>
          <a:cs typeface="Arial" charset="0"/>
        </a:defRPr>
      </a:lvl9pPr>
    </p:titleStyle>
    <p:bodyStyle>
      <a:lvl1pPr marL="271463" indent="-271463" algn="l" defTabSz="1052513" rtl="0" eaLnBrk="0" fontAlgn="base" hangingPunct="0">
        <a:spcBef>
          <a:spcPct val="20000"/>
        </a:spcBef>
        <a:spcAft>
          <a:spcPct val="0"/>
        </a:spcAft>
        <a:buFont typeface="Wingdings" pitchFamily="2" charset="2"/>
        <a:buChar char="Ø"/>
        <a:defRPr sz="2000" kern="1200">
          <a:solidFill>
            <a:schemeClr val="tx1"/>
          </a:solidFill>
          <a:latin typeface="Arial" pitchFamily="34" charset="0"/>
          <a:ea typeface="+mn-ea"/>
          <a:cs typeface="Arial" pitchFamily="34" charset="0"/>
        </a:defRPr>
      </a:lvl1pPr>
      <a:lvl2pPr marL="534988" indent="-263525" algn="l" defTabSz="1052513" rtl="0" eaLnBrk="0" fontAlgn="base" hangingPunct="0">
        <a:spcBef>
          <a:spcPct val="20000"/>
        </a:spcBef>
        <a:spcAft>
          <a:spcPct val="0"/>
        </a:spcAft>
        <a:buFont typeface="Wingdings" pitchFamily="2" charset="2"/>
        <a:buChar char="§"/>
        <a:defRPr sz="2000" kern="1200">
          <a:solidFill>
            <a:schemeClr val="tx1"/>
          </a:solidFill>
          <a:latin typeface="Arial" pitchFamily="34" charset="0"/>
          <a:ea typeface="+mn-ea"/>
          <a:cs typeface="Arial" pitchFamily="34" charset="0"/>
        </a:defRPr>
      </a:lvl2pPr>
      <a:lvl3pPr marL="808038" indent="-273050" algn="l" defTabSz="1052513"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3pPr>
      <a:lvl4pPr marL="1843088" indent="-261938" algn="l" defTabSz="1052513"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368550" indent="-261938" algn="l" defTabSz="1052513"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896568" indent="-263324" algn="l" defTabSz="1053297"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23216" indent="-263324" algn="l" defTabSz="1053297"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49865" indent="-263324" algn="l" defTabSz="1053297"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76514" indent="-263324" algn="l" defTabSz="1053297"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53297" rtl="0" eaLnBrk="1" latinLnBrk="0" hangingPunct="1">
        <a:defRPr sz="2100" kern="1200">
          <a:solidFill>
            <a:schemeClr val="tx1"/>
          </a:solidFill>
          <a:latin typeface="+mn-lt"/>
          <a:ea typeface="+mn-ea"/>
          <a:cs typeface="+mn-cs"/>
        </a:defRPr>
      </a:lvl1pPr>
      <a:lvl2pPr marL="526649" algn="l" defTabSz="1053297" rtl="0" eaLnBrk="1" latinLnBrk="0" hangingPunct="1">
        <a:defRPr sz="2100" kern="1200">
          <a:solidFill>
            <a:schemeClr val="tx1"/>
          </a:solidFill>
          <a:latin typeface="+mn-lt"/>
          <a:ea typeface="+mn-ea"/>
          <a:cs typeface="+mn-cs"/>
        </a:defRPr>
      </a:lvl2pPr>
      <a:lvl3pPr marL="1053297" algn="l" defTabSz="1053297" rtl="0" eaLnBrk="1" latinLnBrk="0" hangingPunct="1">
        <a:defRPr sz="2100" kern="1200">
          <a:solidFill>
            <a:schemeClr val="tx1"/>
          </a:solidFill>
          <a:latin typeface="+mn-lt"/>
          <a:ea typeface="+mn-ea"/>
          <a:cs typeface="+mn-cs"/>
        </a:defRPr>
      </a:lvl3pPr>
      <a:lvl4pPr marL="1579946" algn="l" defTabSz="1053297" rtl="0" eaLnBrk="1" latinLnBrk="0" hangingPunct="1">
        <a:defRPr sz="2100" kern="1200">
          <a:solidFill>
            <a:schemeClr val="tx1"/>
          </a:solidFill>
          <a:latin typeface="+mn-lt"/>
          <a:ea typeface="+mn-ea"/>
          <a:cs typeface="+mn-cs"/>
        </a:defRPr>
      </a:lvl4pPr>
      <a:lvl5pPr marL="2106595" algn="l" defTabSz="1053297" rtl="0" eaLnBrk="1" latinLnBrk="0" hangingPunct="1">
        <a:defRPr sz="2100" kern="1200">
          <a:solidFill>
            <a:schemeClr val="tx1"/>
          </a:solidFill>
          <a:latin typeface="+mn-lt"/>
          <a:ea typeface="+mn-ea"/>
          <a:cs typeface="+mn-cs"/>
        </a:defRPr>
      </a:lvl5pPr>
      <a:lvl6pPr marL="2633243" algn="l" defTabSz="1053297" rtl="0" eaLnBrk="1" latinLnBrk="0" hangingPunct="1">
        <a:defRPr sz="2100" kern="1200">
          <a:solidFill>
            <a:schemeClr val="tx1"/>
          </a:solidFill>
          <a:latin typeface="+mn-lt"/>
          <a:ea typeface="+mn-ea"/>
          <a:cs typeface="+mn-cs"/>
        </a:defRPr>
      </a:lvl6pPr>
      <a:lvl7pPr marL="3159892" algn="l" defTabSz="1053297" rtl="0" eaLnBrk="1" latinLnBrk="0" hangingPunct="1">
        <a:defRPr sz="2100" kern="1200">
          <a:solidFill>
            <a:schemeClr val="tx1"/>
          </a:solidFill>
          <a:latin typeface="+mn-lt"/>
          <a:ea typeface="+mn-ea"/>
          <a:cs typeface="+mn-cs"/>
        </a:defRPr>
      </a:lvl7pPr>
      <a:lvl8pPr marL="3686541" algn="l" defTabSz="1053297" rtl="0" eaLnBrk="1" latinLnBrk="0" hangingPunct="1">
        <a:defRPr sz="2100" kern="1200">
          <a:solidFill>
            <a:schemeClr val="tx1"/>
          </a:solidFill>
          <a:latin typeface="+mn-lt"/>
          <a:ea typeface="+mn-ea"/>
          <a:cs typeface="+mn-cs"/>
        </a:defRPr>
      </a:lvl8pPr>
      <a:lvl9pPr marL="4213189" algn="l" defTabSz="1053297"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256" y="185029"/>
            <a:ext cx="9921676"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ubtitle 2"/>
          <p:cNvSpPr>
            <a:spLocks noGrp="1"/>
          </p:cNvSpPr>
          <p:nvPr>
            <p:ph type="subTitle" idx="1"/>
          </p:nvPr>
        </p:nvSpPr>
        <p:spPr>
          <a:xfrm>
            <a:off x="7428704" y="5724847"/>
            <a:ext cx="3192672" cy="711200"/>
          </a:xfrm>
        </p:spPr>
        <p:txBody>
          <a:bodyPr>
            <a:noAutofit/>
          </a:bodyPr>
          <a:lstStyle/>
          <a:p>
            <a:pPr algn="r" eaLnBrk="1" hangingPunct="1">
              <a:defRPr/>
            </a:pPr>
            <a:endParaRPr lang="en-ZA" sz="1400" dirty="0">
              <a:solidFill>
                <a:schemeClr val="accent3">
                  <a:lumMod val="50000"/>
                </a:schemeClr>
              </a:solidFill>
            </a:endParaRPr>
          </a:p>
          <a:p>
            <a:pPr algn="ctr" eaLnBrk="1" hangingPunct="1">
              <a:defRPr/>
            </a:pPr>
            <a:r>
              <a:rPr lang="en-ZA" sz="1600" dirty="0" smtClean="0">
                <a:solidFill>
                  <a:schemeClr val="accent3">
                    <a:lumMod val="50000"/>
                  </a:schemeClr>
                </a:solidFill>
              </a:rPr>
              <a:t>24 OCTOBER 2018     </a:t>
            </a:r>
            <a:br>
              <a:rPr lang="en-ZA" sz="1600" dirty="0" smtClean="0">
                <a:solidFill>
                  <a:schemeClr val="accent3">
                    <a:lumMod val="50000"/>
                  </a:schemeClr>
                </a:solidFill>
              </a:rPr>
            </a:br>
            <a:r>
              <a:rPr lang="en-ZA" sz="1600" dirty="0" smtClean="0">
                <a:solidFill>
                  <a:schemeClr val="accent3">
                    <a:lumMod val="50000"/>
                  </a:schemeClr>
                </a:solidFill>
              </a:rPr>
              <a:t>WHITE RIVER, MPUMALANGA </a:t>
            </a:r>
            <a:endParaRPr lang="en-ZA" sz="1600" dirty="0">
              <a:solidFill>
                <a:schemeClr val="accent3">
                  <a:lumMod val="50000"/>
                </a:schemeClr>
              </a:solidFill>
            </a:endParaRPr>
          </a:p>
        </p:txBody>
      </p:sp>
      <p:sp>
        <p:nvSpPr>
          <p:cNvPr id="3076" name="AutoShape 6" descr="Image result for PICTURES OF AGRICULTURAL PRODUCTS"/>
          <p:cNvSpPr>
            <a:spLocks noChangeAspect="1" noChangeArrowheads="1"/>
          </p:cNvSpPr>
          <p:nvPr/>
        </p:nvSpPr>
        <p:spPr bwMode="auto">
          <a:xfrm>
            <a:off x="0" y="-160338"/>
            <a:ext cx="1695450" cy="1276351"/>
          </a:xfrm>
          <a:prstGeom prst="rect">
            <a:avLst/>
          </a:prstGeom>
          <a:noFill/>
          <a:ln w="9525">
            <a:noFill/>
            <a:miter lim="800000"/>
            <a:headEnd/>
            <a:tailEnd/>
          </a:ln>
        </p:spPr>
        <p:txBody>
          <a:bodyPr/>
          <a:lstStyle/>
          <a:p>
            <a:endParaRPr lang="en-ZA" altLang="en-US" dirty="0"/>
          </a:p>
        </p:txBody>
      </p:sp>
      <p:sp>
        <p:nvSpPr>
          <p:cNvPr id="3077" name="AutoShape 8" descr="Image result for PICTURES OF AGRICULTURAL PRODUCTS"/>
          <p:cNvSpPr>
            <a:spLocks noChangeAspect="1" noChangeArrowheads="1"/>
          </p:cNvSpPr>
          <p:nvPr/>
        </p:nvSpPr>
        <p:spPr bwMode="auto">
          <a:xfrm>
            <a:off x="152400" y="-7938"/>
            <a:ext cx="1695450" cy="1276351"/>
          </a:xfrm>
          <a:prstGeom prst="rect">
            <a:avLst/>
          </a:prstGeom>
          <a:noFill/>
          <a:ln w="9525">
            <a:noFill/>
            <a:miter lim="800000"/>
            <a:headEnd/>
            <a:tailEnd/>
          </a:ln>
        </p:spPr>
        <p:txBody>
          <a:bodyPr/>
          <a:lstStyle/>
          <a:p>
            <a:endParaRPr lang="en-ZA" altLang="en-US" dirty="0"/>
          </a:p>
        </p:txBody>
      </p:sp>
      <p:sp>
        <p:nvSpPr>
          <p:cNvPr id="3078" name="AutoShape 10" descr="Image result for PICTURES OF AGRICULTURAL PRODUCTS"/>
          <p:cNvSpPr>
            <a:spLocks noChangeAspect="1" noChangeArrowheads="1"/>
          </p:cNvSpPr>
          <p:nvPr/>
        </p:nvSpPr>
        <p:spPr bwMode="auto">
          <a:xfrm>
            <a:off x="304800" y="144463"/>
            <a:ext cx="1695450" cy="1276350"/>
          </a:xfrm>
          <a:prstGeom prst="rect">
            <a:avLst/>
          </a:prstGeom>
          <a:noFill/>
          <a:ln w="9525">
            <a:noFill/>
            <a:miter lim="800000"/>
            <a:headEnd/>
            <a:tailEnd/>
          </a:ln>
        </p:spPr>
        <p:txBody>
          <a:bodyPr/>
          <a:lstStyle/>
          <a:p>
            <a:endParaRPr lang="en-ZA" altLang="en-US" dirty="0"/>
          </a:p>
        </p:txBody>
      </p:sp>
      <p:sp>
        <p:nvSpPr>
          <p:cNvPr id="3079" name="AutoShape 12" descr="Image result for PICTURES OF AGRICULTURAL PRODUCTS"/>
          <p:cNvSpPr>
            <a:spLocks noChangeAspect="1" noChangeArrowheads="1"/>
          </p:cNvSpPr>
          <p:nvPr/>
        </p:nvSpPr>
        <p:spPr bwMode="auto">
          <a:xfrm>
            <a:off x="457200" y="296863"/>
            <a:ext cx="1695450" cy="1276350"/>
          </a:xfrm>
          <a:prstGeom prst="rect">
            <a:avLst/>
          </a:prstGeom>
          <a:noFill/>
          <a:ln w="9525">
            <a:noFill/>
            <a:miter lim="800000"/>
            <a:headEnd/>
            <a:tailEnd/>
          </a:ln>
        </p:spPr>
        <p:txBody>
          <a:bodyPr/>
          <a:lstStyle/>
          <a:p>
            <a:endParaRPr lang="en-ZA" altLang="en-US" dirty="0"/>
          </a:p>
        </p:txBody>
      </p:sp>
      <p:sp>
        <p:nvSpPr>
          <p:cNvPr id="3080" name="AutoShape 14" descr="Image result for PICTURES OF AGRICULTURAL PRODUCTS"/>
          <p:cNvSpPr>
            <a:spLocks noChangeAspect="1" noChangeArrowheads="1"/>
          </p:cNvSpPr>
          <p:nvPr/>
        </p:nvSpPr>
        <p:spPr bwMode="auto">
          <a:xfrm>
            <a:off x="609600" y="449263"/>
            <a:ext cx="1695450" cy="1276350"/>
          </a:xfrm>
          <a:prstGeom prst="rect">
            <a:avLst/>
          </a:prstGeom>
          <a:noFill/>
          <a:ln w="9525">
            <a:noFill/>
            <a:miter lim="800000"/>
            <a:headEnd/>
            <a:tailEnd/>
          </a:ln>
        </p:spPr>
        <p:txBody>
          <a:bodyPr/>
          <a:lstStyle/>
          <a:p>
            <a:endParaRPr lang="en-ZA" altLang="en-US" dirty="0"/>
          </a:p>
        </p:txBody>
      </p:sp>
      <p:sp>
        <p:nvSpPr>
          <p:cNvPr id="3081" name="AutoShape 16" descr="Image result for PICTURES OF AGRICULTURAL PRODUCTS"/>
          <p:cNvSpPr>
            <a:spLocks noChangeAspect="1" noChangeArrowheads="1"/>
          </p:cNvSpPr>
          <p:nvPr/>
        </p:nvSpPr>
        <p:spPr bwMode="auto">
          <a:xfrm>
            <a:off x="762000" y="601663"/>
            <a:ext cx="1695450" cy="1276350"/>
          </a:xfrm>
          <a:prstGeom prst="rect">
            <a:avLst/>
          </a:prstGeom>
          <a:noFill/>
          <a:ln w="9525">
            <a:noFill/>
            <a:miter lim="800000"/>
            <a:headEnd/>
            <a:tailEnd/>
          </a:ln>
        </p:spPr>
        <p:txBody>
          <a:bodyPr/>
          <a:lstStyle/>
          <a:p>
            <a:endParaRPr lang="en-ZA" altLang="en-US" dirty="0"/>
          </a:p>
        </p:txBody>
      </p:sp>
      <p:sp>
        <p:nvSpPr>
          <p:cNvPr id="3082" name="AutoShape 18" descr="Image result for PICTURES OF AGRICULTURAL PRODUCTS"/>
          <p:cNvSpPr>
            <a:spLocks noChangeAspect="1" noChangeArrowheads="1"/>
          </p:cNvSpPr>
          <p:nvPr/>
        </p:nvSpPr>
        <p:spPr bwMode="auto">
          <a:xfrm>
            <a:off x="914400" y="754063"/>
            <a:ext cx="1695450" cy="1276350"/>
          </a:xfrm>
          <a:prstGeom prst="rect">
            <a:avLst/>
          </a:prstGeom>
          <a:noFill/>
          <a:ln w="9525">
            <a:noFill/>
            <a:miter lim="800000"/>
            <a:headEnd/>
            <a:tailEnd/>
          </a:ln>
        </p:spPr>
        <p:txBody>
          <a:bodyPr/>
          <a:lstStyle/>
          <a:p>
            <a:endParaRPr lang="en-ZA" altLang="en-US" dirty="0"/>
          </a:p>
        </p:txBody>
      </p:sp>
      <p:sp>
        <p:nvSpPr>
          <p:cNvPr id="3083" name="AutoShape 21" descr="data:image/jpeg;base64,/9j/4AAQSkZJRgABAQAAAQABAAD/2wCEAAkGBxQTEhQUExQWFRQVGR0YGBgYGBwYGxgZHhwfHh0ZGR8YHCggHB0lHBgaITEiJSkrLi4vGCAzODMsNygtLisBCgoKDg0OGxAQGywkICYvMDQyNCwsLCwsLC4sLCwsLy8sLDUsLCwsLC8sLyw0NCwsNCwsLCwsLCwsLCwsLCwsLP/AABEIAL8BCAMBIgACEQEDEQH/xAAcAAACAgMBAQAAAAAAAAAAAAAFBgMEAQIHAAj/xAA+EAACAQIEAwYDBgUEAgIDAAABAhEAAwQSITEFQVEGEyJhcYEykaFCUrHB0fAUI2Jy4QeCkvEzohXCFiRD/8QAGgEAAgMBAQAAAAAAAAAAAAAABAUAAgMBBv/EADIRAAICAQMBBgQFBAMAAAAAAAECAAMRBBIhMQUTQVFh8CJxgZEUMqGxwSPR4fEVM0L/2gAMAwEAAhEDEQA/AOrVmvVmt5lPVkVivTUkmWYAEnQCgWM7QMpOVVjlO5jXkelbcc4l4Sq6/eP5DzoJwjAtiXaSURCJMQxJ5LyjTfXfbnSTVa13tFdBmLsxOFm47U3WYaqNZgREfdM67A0xcL4qt3ZgTziorPBbFpYW0mnMjMfctJ5n50I4lgxbIuWPBl+JF0EcyANj+X1vW91Jyx3ef+JdVdec5jgXFeDUFwWMzJJ3Gh/WqnGONLZRiWU3BEWs8NrsWjxee1MntCiGU0PacLGaszXL17aXxByWjrqBnBjoDn3319Ka+DdokxBKpmDqJKNE+eUzrHn05VkupB6wy7sy6pdxHEY84rIagHEeIlfChljz3igd3EPzdp9TQWq7XqofZgk+klPZ72LuJxHzNXs9KnBOOEnJcM9GO/oaN3McirmLqBtJIA952o7T6hL696wa3TvW+wwhnrIalnj/AGkSzb/lsruw8OUggeZ5egovg8QjoGRiykSDmLSPc7+VbZE42msVA7DAMvTrW1D7XEEZ8qMrwNSpBjyMc6snELOXMM28SJ9Y3qAzJkI6iTFq1z1C71BdxAVSx2UEn0AmuyoGZtxDi1qwJuuFnYbk+goZ/wDmOH0PjjrG31pC4zjWu57pGZj8h0A6QNKE9n74F1w6sYUGSNCegneKDuvZfyx6OzKkQd5ksfKdssYpXUMhDKdiK2LVzbs7x0W8QFVoR9Cp2k7EeetN+J7QohylWLSNBGxG8nlr+NaDUoE3ucRRq6Pw77TDWavTVIcStQpLAFo0nXXYQKtK4Oxn9xWy2K3QwXIPSbzXiaiZqocbuELbI1IuofXXauscDMhOBmFKwar38UBaa4DpkLA+USKr8Gx3fWlY/Fs39w5++/vU3DOJzIziX6xWBXqtLTaKzXq9XZyeqLEnwmSB5kxUhpK7TsXusBqZCL+f1mhtXaK6/nxKO+0S7jSDpILbRpO34a0Z4JbC2/OTPr/0BSTxsNZuSH3Gkak9eWmo/cVa7C9oA1x7DMSX8Sk/eA8Q+Qn/AG0ioCpZ0lUYAxwxbUIOpPSimJvLlLSIFBTj1bMLbIzjl16ex/Kt3cA9ZozYgfgd3+FW8bxZhaZsomWYGMu/rPlNK1+7mZ3OpdiSepM9f3t6U3XHF22+hGYFLiH4l8tdDrqDsaQlvQCplSpgg7gzz/xWiWZGDPTdgWVuhA/MOsP3eCOMMMTIAmMp58gR78qh7PXriYi01sSxYLHVTo3/AKyZ8qg/jnKhSxKDXLy2A2Hl0q32dw7tibJtkyrKxMSAn2idNPDI96044jk7hW/eY8fljyMYhfC4vEW2+ywYf2soiPQzUeNdddTFKPaLid18ZcvWFZwGI0BIIGkGPSaN4S4LlpXvKys0yhMRrGsdRr70h1OjPebgRg8+oiazVVVVbrM+WPOVbnEpv21U6lht0mT9Kt8fx2uUfZE6zBJPlroB9edexdlHIZfC4EK43A6fSk7tNins3GUsSpAgnXlsTy/zTjQGqpNinJldDr9PqLlZztwOh/vLVx86Ag5TJ5yCByEDQe017gfHbqWntZ2AknKDyymfPL4AdPzofh8ORaDu+UHxKAM3yE6nbpXrGJsqoKgnMsljlnpEAGPSdKLYMuCeJ6NyrADr48wpw/tLctKxtsQxgTEgBRsJ0nz/AO6fux/Gw1hCZL3GZ2JJkyec6kCQB5AVybDYwlcqzOwAnUH3orwbixsO2hGZQpLTozPlUCegDGfOpXYRz1ijtWqvusjGf38J2K9xUD+o+XKqPEOJK9q4kEFkYDnqRQWxeAQEGSRQazxebz2yreEA6A7Hz2pK3a2qZyUxgeHpPHC11fI8JTwmMRresAjRhsQw0g0PxN7zMeVadsrBtut5JUvo66QSNiY5xpPlRLgfZe/iLavdZbCOPDpmdh1A0jrzoz8WBULWPB9/Werq7VqdMngwNwnPdxKqsgKQ5I+yF1HIjcc+ho3wk3BfJuMWMQATpM8vaaMJ2YGCV2Ql5HiLbx7aVCT4e8kDWR/1S27Vi7IXpPM9o6lrbcnp4SHj2MCyq6kSWA3mJPvBmjXDuOPba0zhndwS6qYAkxJgRAA28qBdnsEt2691tQsx/c2hPrEj/qjeHwqIrBpIMzyleQ67H61FbusbT6/WAA7ekNX+0qCW+yPswc3sZg89PTah3FePZrOUaHRhJOaQZBOkbTsdxtQrjWDNy2GGgLDw+QnpvrSxxy/cN9LaoYt+Jo8UD4RJHlrH9QphRq7rGwW4ltzEdZ0rinEMuHe31lR6d5Ef8TUvY+FtZT8TS8f0/CD/AOprn3FeMORaHU6z1MAA+ppi4BxYfxaAGQRkH9uw+oDfOmdNm47jIrfGCY+FqzUeIbSvUdC5dy1grW1eqTkifQE9KUcNaLYlZ5FmPyP5kU3XxpFDxbCGYHy/fSlmsy7gDoJm6FiIl9oE/nufugKPlOnnqaE9lsOFxVpiApzGBzOjSfSKZOKcKzMZuQpbMQB4iOgM+3yrXDWl723cC92FGUTuQAQN/wBmk216zkzIgrM4zFeHFAEyFEeR8X+PlSdf4iUgoR3ggE9RRy8Sf4pgOgJ8gDp8yfnQqzw+1oMxYsNTtBI9NwaqoUEF5ROesN4DEtfQXUyrdUxBnK45qdNtdDrB9wQvHrNm7dGV1tXY1V9J8mjYjkdZHURVwYhbfdWmMKSRK6DYkz0J2oD21tKCHtBTd3bWZHU69NK2ps3OF8PD35QrR3NRaLFhbD8GsrbzXsdYtsY0BDeH5jxbVcwfFbTA4PBlzbPivXm0ZhsQvSdBPITzpOxvDT3HeGC2hIA11gafPaiPYq4bV9kcZS6+GdJg/p+Fa6l/6DMh6T0FXaNmocK54zHRrSW1CgBQNAKWe1N5rSSCR0jQimjEMpEny+lKvbO8GtmkWj5uX5w27cUbPSUsHib727pttF22iPBEyWEkHX20qpxLg38SO+csjMoLaKVkDKRDFWUxvNMPAcKhtqyfFeQOzeTeID0ExFS8ZxdtYQkFnIQKBmZp0Iy9I3nTevQk7Gyg5niTYQ3Aix3dhu7t3DNwGAqDKrqNTpJAGnIia9xrC2myjKqksM2UAHLtrl1A1B9jRq12ZttcLZpW0oCgkgBgGmWBmIIpJuYq6txri5dVBCxMxAOs5h4p3JrRM2HIMJ/EW2kEueBjrPcFxKDNBIMiCYOmsxGmum3nRbG4Rr1t1zKpMFAZBBmRPly260POBuqoZrYBP8zQgAHUnY6fDy20qTs/xBFa4LjnvGcmT8JH3tdf8UQbDtLLziPNbrtmlSlCG45jHwfi7eEXFKNGoYRJ8jsfaitzHrJIEtGvIR50ncVxDFW1VlbbK0/8ec/nVB+IG1a7oSHOrMZzN0Ouyjl5+lK/wC2NuH2nnwrWnA6mGeLY9cTirNuQUV1D+csMw9hp867QiJ4WgEr8Pl6V884JZU6ZSviVvSPrP411Xs72sS9aEkBwBmXof06Gh+0dOUVAg4XI+/j9Y2t03doCh4+0bcWwI1rm3byx3ZsXFYqBdUMJ0I1/KfnTbiOMJlJLAAbkkCKTMdjhinJCB7K6KxJhm1zQOg0101GlCaGthZv8B1gVx2rkwl2bxDu+JHwWMN4RA1dwSMzEzp4W0H1rPZzHPfNxmhkVQwJEb6gfKflVW/iymBxhVYZzlVVBLEnw5tBrJafnUvBsM1jhxRyEvXTJDk+EmFVGKAkGANAJ8VHNWCpb1AEBOCMy1icUrWVuk+D+ZChwp1ZoI2MaQCPKqlh1S07wAxWQvQ6xrB2mdqH9pXayLYJRmVVVVWcgMqsgTOUE6CZiJpcPam+9q4TkCue7UqCGJPPNmMQsk+ZXrXa9I9gyvTM0CZE2u8RNy7bXSEEnzaPymnrsLhM15rh2Qaf3N/ia53wnD6AxLvsOg8/xro3YC9D3Un7Kn1gnX/2/DpT5FAIE4ANwj6zk1itRWaKhUN14VtFYq85MhKgxFvSsXWflBHyP6VC+KGo5jccx60E4xwZeAMesTG9LfFMSzGJo9xS/AZicq66naBufpXM+NdrEFxlUEk/D0jlQS1729JgwzGZMRIZc3ieN9ZI6/wCarYi0Acy8/eD5E8jSnw6/cd7b3GjMSoCyMrbxM7wJB8z0pyxCkLLb79J3g/KhNZXtbPnBm4aQXkEKW5QSBtVbiKJdYKqBio1EbKetbcPDMRKnIZhiec8qo42/dt4g6go4UCBoNTv5+L5elYIhHGZcdZJhmud4tpwqgGAc2pgSDzEaVvxvAObisHCkbEDUH9j61eDhHIaCXgAxvE+HT3M0FtYlRdvLiHIkk2gWgFPU6SOnkN6uhJPwjH8zRWIORMt2sK50uDxKNIk59NY0gHnr86W+I8afEnKLblJGfKCTlnXbaRpV23ww4pgEE2wxBuaDSd9d+k670y2uDW7cCcqmMwB8biOZ+Z9zWwOm05BC/FDX19rLtYyRsfc7pFs2yCy6HRQYH2ddoGkVjhmBUP37nPfQZXKiVBPPadhE6c6PYUo6hUgWwPCRtpz138/OqthnVtUyW2kBpBkg+mkjUfnQLapzkLx+8W4AnsbeGUq5yIdDymffUGRPrQPCcItu7E25CgEMwERP2TtOgM9SNuRHH4cM1zLbLMhGgMhjJgafagc/L2itcTXKLhY280LDDxF5Iy+IAz4lEeVRXs2/CTkyw46SRsGFuFWIuI4MWwsnz3JkanTzNT28HbkqQiquyjqZIA00g7Aba1FaV0M5ZGmZ9ZiTmMAaRA2351QxjYi4WMIlr4RsWkQAZU/eDdNGAiqKGY/m/X+POWg+xw8fxBOQZQMybeHqD57D0J60Ou27d0GFGYliDzMHf3J/c0zJ3aLbykZrgJG4zH+nWeY110oVxPhYKs1jNmDEtqIESDvz5aRR9eo3NhuPWMOz70qsLHqRgeUA8PtqxgksF3A8I/3MeXoK04taPeSAFH9J/AiosNiAveLJCuB5Sf2asYy8CqosmdQN46iTrvTEllbA6R8AtgBYE++mJtcsoxXR3AEksTvG/pOkb/OrvATcZjhUAZ4aDOgWdSxHmRQy5g7qpPhJHKRIPn0pu/0q4Ywa7ffcqoHON2O3llrG0qKiT7MW9rqor5+nHT0zGDuwiFB4SnhjpGx9xWuCbvTaU/BZm4f7hKqD75m/2io8HhhisbfzA93aXxQSJY7ajpJ+VSYu0tiwwQQbhJ3mE9T/AEj5tSpgR8zPN92VOIncauviMTeCDMyoAijmzE5R7lUqjiOFqBYtIQVttGYbNlUm4/nLsI8gOlHOE8OuJbxOIVgLuJSLc/8A8okBp5nKR6Ec6B4QFbeFIGirczevh8Pz09BTeggDap6Y++IdfRZSo3DGen2ltLQUydz9ByFO/YXDAA3D8dweEcwmuvoSp+XnXOLl0u0e7H99dq6D/p9Zdi9xpywFB6wNB6AR8h1NFp+YQdBzmPa16srWaJhMO1q1ZrBrSdil2u7SNYDJbEPGrHlPNetK1vG35F9WLM+pdCNSN5X4dPnT32g4EMRBzlSogcwfblVDHcNBswsrGgy6EeY6EfnSjWWvW3xcj+PlBWD7us5p2ps4nFg5Lwyx4rUZJ/uI8UeREedLPDuEhmyXFIK6+LwkeauBlInkYpz43jLmGy/xKi7bJhb6+F1PRuQJ6ggelapft3gCrAnlOje3WszdsXI6HylC7qMGUG4cyoF1YEaGAH01Uj7LFT0OxPWiuE4uL6nvsttlBDg6ajnry2P+4Vrh73dGLgbL95RP/JNj6ijY4JYxiEoUuCCCUIkeX3l9CPahbLd4wwyPMSgJgm7jVOFuG2VAsgAEHfXw5AAST05edJ2L7QtmPeW7jA7SsfjEUZ4h2XuYIQ5L4eRLDUqvLvF55eux20qPH4Xu4tXI8eqXQsJcWPCBrpA+zPKaLq09W3cBn3+k3GAJR4f2jRll2IuI0rPMdNPeiNjubym5eQMQYA3Ebxr6deVAOJ8CjUCPMbf4pg7K4Qfw4BYMzE5gOROkN003jrWOqVETehnTtxkQ9h7YRBlQ7AKAIUDnty/7qriuHnvZIzKRLKNCBz9evLerPDLz5CMpBjKqjkF0kltZPpt61JfxDOk6owEkDeY1kdZik+WVpU5hBWADED4V0IGo8MmI30P1qB7hMLlUJuM0kyNpkaE6ae1UuG4trttmYfD4CqwZn7UHQmGMDyrXiAuFS1sFmCmLZMBoGhGkyCT5661Ra/iwZMCbYnHuqqRbhZM5o67sepidZ094qYfuXfvBai545ZxJ1YSxY/3+EjYaCBVTh2PGItAMQlwi5kVtTp9oxEgA7kDadavYG+oFpXbx92pZTDHckRC6k6c9NI8ye7KAjHPpn1+4ncSxewilSLepmCubKCwP2zEmYE6bCouJcLcWM2jOPEqc55KNfERJjkdKJYRA2cpCwxXTXXSSZ3Oo1np7jsel1LBCsblwPILHLKmMyjeQOXsKxRzuAB8R1nRBmAxByyVBJUJJMMxk5UIghdWAnXYeUXsJiM0qVgKIIOkAajbVjsPOPOhGYh1gwH1b57meZAj50RxDBP5gjJmhiOc+o8zz5DaaJsUE/OczF3tPilLwiQwYq1wqIYfZVpEEjry29KNgW1ZWLBWHwkhgp12MTHPWedS9o8VN0ATBBb4Rt8txBPlO9C1fPpBKgGI5TzpxQh7tRH2jQdzvzyOmOv1hPil3KqtBhixmQwY6ayN+fPrRzh2Oa3hLCBsnf5rjsNDknKBPQgSfQUr28gud0TNu54SgXYjQNJMh55wd+lOXGsMP4eysQ1jw7DVTGgGx0/Adaz1CgbV85xdbWLk71eASenieko3cQUYm02UrJzTGYfvlVviHGDeS85j+XZjTbOy5iB6+D5VXudnnV37zS2DmJXbLE5QYG0H51SKzg1GxxF4bfdzZo/4pFDFUz9R7+wne0dXRq2r7sfF74hnjeNFrCyvJAB6kaD5wKVkLLbRN8g183Op+pj2orxm547Fka+IEj0kj8CfarGKsqpkctvzPt+flRGlGF56nn6dIH2xdm0VjwEE2rEeHdiZMczyA9NvnXVOybKthE2jMNftEHxN6TPtSFwyzDs0TkSVA5lh+IE+9dC4JghC6eFBkH9RG5PUZp9YHSilc94NsXJDtlgQCNQa9UtuvUePWECGK9WaxV5Jq40NVcPakFeoqxiUJRgN40qtbdj4gNqU65x3qgjw/39pQjnMXeJ8JS9NlwCj6MCJ/fWub8b7PjAsoUwk5GzHduRnaCNNuQ5muxuJuAxGtCO3PCFv2nVhoVj9D7GD7UtoDKpOeM8/Kc2bhOf4TG5BLA5RvILgeZUageayOtW7uEs3wr2G7q8dUe2xhvR0ho5E/pSFhOLXsK+VpdFMFTusaeE/lTXhXt3Uz2AG1ztb+BwebIeTfQnmDrWltTUNuH38PrB2qZJZXtTewzhMcGdNi5guqn70CLijnz9ax2o7O3O477AXM+GZQxsrDpG+ZAZB9NxGm0UwcLt2MfYKXTny+HMfDctt924NwfPY+e9UeAdlOI8OunuGXEYQk5rTNkJB+6G8IcdZAPONxtXYFO5eG8vA/2l0U9R1nPeB8eH/hvwQfhbePLWmnhGFyyoOjH/rbf98qJdu/9NTfnE4MBXOrWz4cx6j7r/Q/Wkvs5xhrF0WcSrKUJXXQg9PqD79DXblF9Rav6iXZPEToGJLFGCeEmYI35QNfIE6HlVW0gzwhOY7k8htoNIJGp56mrDLKv4pRwCpBIYSNNRty+VJv8P3eKFq0WJcqhLHMNYMjxCIEz7ik1Fe/Izj34zPEZ8HhL1u64WGtE+LnqOY5jQHyOlbYvEZyUtmGOktKgTtE8zzj/NXb1w20XuxITcmZmfPUkk/WvYq+wXwANcB1ykEDXY9Ov+Ky35Oce/WSLdvhTWMaL9uGQqVdQfEMwjP4hGXSYnSOcUVv4bM6XBbDlFMMoByk8gTpyjTUbVcvGQtzIFYrluJpIOu5EgmOXlqakwtxAkIcoAKnXTnmjrtHrWr3scMeoGJbrKWAxrsyzb7vMJGYglj1Uqeh2MR9KpsLqv3ozlVWCjCPM5R9nWd+lb4jiwZlXQIwbVvCWbYAbcpGsb/MRieIvcnD2bkkHM2cknKDqAemgHPT66pUSc4A8/lOSpj+MW7dtWLeJmBCbFeZmBmiNPce157ZvoHW4WtnLcygk+IQCNSABzA6igvaLDrmDPBYRtzO/wCH5Uc4PxIOltNbYY5Rrz1jfWSQTHWjXTFasg5nT04lPj2HV8PcuBZe2pI6wfCx84GvsaXuD2yXyHMhMg6RBB5z06U2YHNbxN21dMruukTbYQR9dfPNQjHYcIXV1BKwQf6lhfkco+db0sVXu4Tp9U1QIXxknDrVklQvjuMRBI1zE7+QmDTpxzCrNi2VLagDkYGv46e9KHYC0XxIdxIBJX9fwp/vW8+LtD7oZj6E/qAPehtQ2y3Gcwe5yz5JgnthdZMMyE+J2CDzB1184EUE4pYNu5hbMfAjOfI6Afi1MnaC132MsWvs21N1vy+oHzpa41iSMTfuckVbakjQkCd/V/pWdfPA8j+vAm/Z3/aCfDmD+HDvcVduGciNlBjTRT+BJqPiOK3g+Q/X8TRTheFbuEtgxm8TE6ZnbxGZ2OsmdgD0NYwnDVyqzjNAmRMbElvWGCrPMGjwyqc+XH2mFtneWlz5y7wqycttR8Td2inoQoLH610vB2giqo2Age1J3CLI/iUAAAtqxI6EmB/6xTnaonQrkF5ZPOWLdeqzhrVephNYRrFZrFWknprSysZhQbjneMSFYqq7gEiflQvhPHO7ud1dYkPopJJg+c8qX32rvAI6QgUErujA1xWYrqGHIgiY5rO49Ki4n4kYc4j3qa+gdYnzBG6nkwqj3+ZJO+ob+4Eg/UGhxUFz5GZgYM5keEWi152/8mbbz8ug/WgmLWPEkqR56z1FH+3RNlhcXZzB9Y3+VKV8YhwCLb67ab0Z8LV7cT0Wmap6tv3EYuCYk4glrDi1xCyJPJb9vo4+0vI81J9K6j2d7QrfsSylLiaXEO6n8x5184d9fsXEvpmR7bfFHwnmG8iOR3Brr3Zri6YwJirEJiLeVcTZ5FZ1I6qRJU9dOtAXUtSNydP2/wATzmor7q07ekO4PtdaN9rbXFQNJAYhTAJXMZOgJAjyE86T/wDUDs+mLuJeslcoBDXVbSdCsZQQ3MESN/KugdpOyGGxKNntjMyxmGjDnod9wPlXJOH4i/g7tzCC62dGO/wlSNND1EHTYga1ypSoyODI7jqRGHBnNbQK2tsBWUxMgQdo0PLTWZioEsHvEcD4ixc6AxBE/wDX3edAMTxa9bvLdhSIysAIkZpJ8mnn9J1q7jO1tgT3dzNqNCpVvYkD6GgLdJYH/pjIPvmCsATkRivMqMozZYka65tND56VXxOJC/y7eUOwnQxJicx5Tv1NeuXe/RLiAMp1AnXXcHmP+6sf/HgXFeBnkHzEgiPQaafjS8YX83X+ZWQXiFTPcAIKjPlmJHxEDcAwNdNvlreW3aPeOQhYMWJMBwi7GNJCeIAAHTTSa3v3xlzxzggwSZ9OXkNgxqK9dR0IlXZZIzcwDvpyEmSdudaLk9c48ZJBxVEuBLgyvrKMpj+WdNCWM6AfLltQ3H8NQXkuWsqkEAsBvmGUqxOkxECrWMvXDbGRcmUQ4K6CNwBr05jYneK9Yd8RZZlKLlBLCDJGXcH72igTsB5UTWWUdeOR9/PwnMynxdkJKZlCnQsCM2bXblMiPeq+A4QjJlzESTJ2IIMyCRvpO3Xat8OjAaagCDJAkjTSRHX1+la4O7cbvAhVZBW1mAPjjSZ5HQfWjK0bbweBJmW+L5zaS83/AJcM2W9H2rbAjOPLUHyg1BxRBmNxtQy/UaEfPKfeiNvGgYa1eugRAtXwejHI0+jkb8iaHPh2CPYPia0CFP3ly5lPqyhfeRVgfP3/AK/mdEL9mlC3FCgage3OKb8PZi679VVR82J/H6Ut9mMPC223NNSJIn5n986V2E94ZR+sE2LUXL95vtEKp/pQa/8Avm+QpDFzvDLfDLXW8wXYhI9e7B8iacO0+Py2ilsS9z+XbUee59hJn1oZwrhAtQ18hsvjygHxNMqPSTJnoKIoYBSx6np9IXVTaKjYBxL9vDBQA25GuxPi3AnTMQdegnfNVDi+KLOlpN2JYgbQPXzMmt3vs14z8X2R90kRPrDP70N4g+THIo1i1BPmW1+cGrIP2zK6SkWWhTDGFxTLfuXAYBIyjTUQBr7Cn/BMCFI2YA/Oualz3n+2ug8LP8q3/aPwpr2c5ORGmtoStV2iHkNerTD1mmkXS7WDWa1NdkgvjmCa4ng+MbGY06f90kYnA3LV+2hg3L0LzIRecdT+lPXFeIi0AILO3wKOfmfIUlcVxRusruQWjYCAnl1mk/adtSDnk8RnpdHbeuM4WE7XFbdgC3mZgukn6x5Uv3u14XE3LbCLTN8U/CYAn+0wD5Zp61TxTGKA4y1mBjRh8mHL3oHT6t7W5wPlHX/HacD4/v5Hzhftined3qZQloHPyqX/AOZtPaGXQj4pNLeCxRHhbUDQdR89x9RTTY7MYe/YVi3jfdlbbXQaaSOc86YjUipcwC0HQ8WDjwIlLso9u/ib8AFcqf8ALxeL8tetNB7PWrb99h1W1fSRKeFWHR1GjKdPPYztQXhfZe5g8ULtlVNlkCMucl3YmZ8egjQaHmaYri3e8XKpVDObMII+W4/WjVvoevlhiBNqK7ecyfgnHLmJwwuYXIxGjWnJGRhuuYTHkYOlIvbrh9+3cGKfDNMy9wMCFGgjKvLKNydOY51Y4LhTw494CwvPPeAkZILeFSBoYBGu8kx0prwfbe1eUpeyqw0I5HzE+lJwQrHbkiLFdTlROdXCLqZlMiKVuL8Oglht06U2Yzg5tXHuYcg2XJPdzIE80PTyoW4N5ilu2zMNSFGwnnNbU2bTkHj31lDW1bYgfg3Gb1kMqPlBBEHUeLQkA6TsfYU8dmePd7aCOR39sRtBdOWo3PLTX50gYpLamc0asrqZDKdIkc9QRWouyMqssSGnYjl67cpFb6jRpqF8j5w1RU9e1hg+c6bjHVkYKgMmZOikQJ16QOnKqWAxtvVbhZrjTLFCwAaNNJyjRT7Gtey+JU4ZUJh0AWS0oTJyMs6AGQNgQTG9Xr2CUy66T/xUcvaef+aRMorJrbPWA2IUODIblwsMiI0s0sWPQaoY3B1HIb1omJIARYE6ty8zPy+QrLqxWGYxO86kbEaaEaVHisLd7q53UZxGXNsQTvPlV1rLDAHH6feZQDhcfnxV61JKn4MxnkJgHYT+dVr9rEKLKgkNmNxuW5EKeuX8/KrL4F1bM5i8k5jyOslfQ8jV+/ZN60t5AZ0JWNVddCPcaesHnTVm7rgdDx9en6y+RmXLn/7GHxKKILqHy9GkZh/yX61V7P4s3rVhyfGhNhzEwV8Vpj+fWatcKdUvLr4cQsCNg8SR6kAEDqrdaCYJ/wCFx12zcJFq9APkxMqw9GmPasAMhlHzH7H36SAcR57O4wZIjLuADup6ecdedG8XxRFtnN4VUeI7adf81zvj2EuQXtsuhIcSVKvzKkcm0aPOq/Aku3CTfebSbiTBPnO4FVNad0bGh2lpFzBQIz4a4Hc3zsfDaHReZjlJ+gFa8Rx+QgSAWM9TAOh+cH2HSh9rEvdvK8Rhrckt94gaBfKede4JZ724+Jf4ZhAdoG0eQoJa+ctHNtBYCis4UDn1hDhrlGzMniuNMn7o22Pv7UJxKFuIT/t+Sz/9qZOE2+8u5twNqC20zY1jyBc/IwPwrcggFvMGC6TSqmqbbyAJK7Dv4HJB9Z/Sug8NP8tP7R+Fc0wz5sTePQQPYfrNdM4YkKg6AD5CmPZykE/IS3aZGF+sMWRXqnQV6m0Tyc1ismtLjwCTyE1J0Ra7aYVoS8k+CQY5A8/y96UBcmm/inHGRCSivbYEQCQR1BB3pHS4GEqdDtXmO1UU2B1PXr856vsp2NWxvDpJLwoTfta0QXEA6HcVFijMn8OtLqSUbMZuu4FZXHClukTIPNlEkDz61GnCsXYyMm1z4YIGbpIbTXbc01cMwRW1r8bCT5eVKvF+KvaLpiGhEI7oSCNTJPWPXnNGLrO/tZUHA/XmJNRfbp6sZDDyYZEP8M7YOpC4iyy6wXVTA8yP0J9KJ8U4y5gIyAHcwWkeWo5euvKq/Zi5aS0t9jnRhqdDlIOsRy8qocYxYa5mEBSRsdI8uswK2RQ5wJ5nWWVO3wJtPjg5H2PT7wJxktdlC5GbQE8jPr5AxVM4NLY0AZh8THn+g/CaixGKz3ABuNd9oM7x7a1JxLEwSPr19+m2vlR4QgYEGAPSEuF3WNrwx4CRHTX/ADRrsHgp76/ly99AAI1hC2vlJn2A60j2eKfw5Jgw+4HXXX10+tdG7C8Q7yynIgfSNKWdpqUq46E8+/nGenG4cwT2u7IWbma5AVjrm00PU+WlcwXAXFuXAUX+VvG0HQHxHYyK+g8TakGa5j244S7YiybKM73CbZVRqRGYeQA11OgmeVY9j66wHunOc9PTEOVa1bLdIo4LAd5beZnNChdeWs84M/SrdwYkKVcYo3GaZIuDQfd+8TprGmXzrsvZ3s5h8LaAQBrhHjuH4mPy8K9BWnFbLAC4uuXX6kGnb3jygZ1e12ZeR6+sReHW7lzDRdJF+z10LJ59SNflR7gyZ0YSQxEHqpGunLnNMGKwAdQ45iQfWlvB4Z8NdF0mbTjxf09D6fkaHblSp8env5xe4zmU+KYVAPG7OzjIAVEjSAFCxoNeXMydqxwe2wuspk2rgDQVkAkawRtBnr7U2JgLfiucxt6Nr+P71o/gMAltSQBr+dBm82DkeHMoF3Cc64h2YBUrZJV1h0nUBgZEe/LaOlL3b3C50W+FIc2xI5gz/wDUzXWcXhgstz+m2g+lco7cY9xjEVFZkFsBgomGLtB99K00rOzj05+fpLopMr3eIpfsrcXRyAtweYG5/XpXsHhHxFxMOoK24ltdWHn00118utWOzNnCq6rdcF3f+XYXxHMYEmNhp9ogac+Tzbwtu0HNlVXMDJAjzq+ofZwAfT36QqvWnTDCjkxa4viIZcNajMdBGgVRux6ACp1sxaKrolpN/wAB7mhKXBYN65dYG4xiRsF+yo9d6aDhwME0kAuBHUkkR9arVTvPoP1MeWanu6RzliBz/MudmcHFg3DtHzO9L3BBmDvzePqSfzpz4y62cCyKfgSPeP1pY7P2Zt2wP7j7AQPnW2oQsyIPEzHROErscwZhcNkxLjrr9a6fwxPpSXxDD5b09VOvyp24O8r6waY6Zdtrr8oJq23Vo3zhQV6sA16jovk5oNxnjIssEyZpWTJyiNRA0M7UZNVcbhEuKVcSPqPMHkazsDFfgODOPux8PWcxxXFVUuoBXcgMQSR0BB1OnLXTbegHDsaDdNpVIBlgfPmI/Oj3bHgD2mWHVw0wNQ8DmZ05gSDr0oP2e1xEvE6KFkbTr9NPek6rvbu7BzN9Pr7lYAcGFMXwO7E5kViPDJ5/v0qvwOy5v91etgMgmZJzERqNYG9PPHFXugcvimQI1A5+oilbD40NirZ28OQ+Z/YFC6qju6WCDnEfJrWsYbjGQEAHrEUIxWDtFu8e2rOogMQCR6TtV+9doVi7s15mrdngwo4xzNMTfCWimWS5kRyJG376Gh2MwyKgUgMqjn84A+fpNBuK9o7aFrZnMuxAkD+nTmOtWMXje8tKyiVdQfaB1853516nTUsqKfOeO1ddi2nf5zTBKotkqAuac50Gs7adAeUb+dB8W8sYHuP3rW1tiEIzb7rpII/6Fa2MOzbDTrr8qP8Ay5JlEXJ4muF4YcRcABgDfSd/WnXsvbOFumyTOXVTtmQ/odPlW/Z7hORQSN+dFsfggQD9oag8wa85rNf3rGv/AM++Y4po2iGr16RW3Z6yrXLjkSygIPIHU/OB/wAaW8HxEkQ5jloKN9lfF3r22E5gCDsYE8ttzVtFpHS8Fl6fb6Sl7gpxDWM4cG1XQ+XOheNvKFZSZOVhLDmNYj0+cUWOKugHNan+1gR9YNLuOxK3HdXTKxEgGZMc9tPWelPnQAZxFjAZ44kQxZa0toHxMcvoOf0q3j1VUFuMxIjL1HWgti3lckGDpMaEf50j2oocfaXWCG81JJ+lZlN6ZlVMB4DvEBw7nMV0UzBZD+f6U04bHnuxyAEanX30pE7TcdCk5ATcOwjbzPSg1rjeJjW6ZiYAAjzkiR6zQr6UDGD1hVejez4hwJ0TiuIKoXclU5sxgVxjtLx3vbl3JOVzAkfZAj/PvW/F+MXrwK3L1xrczDOxHsCfKgeDtd5c28I1PkKYaTSBTkzYVdwCc8n9oY4JxhsEpe0fG6FSOR10nyUifURWeHdrrwvrcvM13wlOQhGiQAojcA7cqA428GYwIGwHlyr3D7Wa4o2E7+lH2IrZyJjgHrHjTEXip0QbzzHX6aU2WHVhkXVUZYjYEPoPbLr/AJpN7NdobS3QGW0iHTOVY+pMHbQRpRzEdrLTFxhg0KrsWcQpj4co3knyB9RpQn4dughyoTgCNvadYwhA3ImqnZm2Sg01Mfv5RVXgfF1xduGgORBWfw/f501dnsMqoNII09K0Sj+qrHwBmT2Gutqz5zPEuD51gfEFkeZ6UW4fhsg13iK2U61MrUWEAbdBC5IxJQa9Ws16rSstTWrV6vVJIkdusM3eLcCM4yR4RMFZOp5bz7UpdnsErYktd3AmOhJ1Prv866hx9bjWXW2uZnGXcAAHcnWdulLWA7NNPRju3OldumY35Xp1P9pSnCXbj0lA32CXFD+EZgoaGAJ1Bg8pnSpMbhggDI4nlIDR6SPwNGR2UyKf5mYk6nLA9Ik1Tvdl7jbONtjI/WtH09hTEZLegYwdgMV3pytCtsTy9R60rcX7RFLzIiqUUwM2YZzMEyu2ux2p+Ts2yiJBPM0Hu/6b944bvsqgzlyyfYzQ9fZVdYBVRmEpq0fcLGI44nMbvC3YG6QIc6DUak8tKt8IW6JRSwWRo2wHONDBJHLn710TtH2Oc2VFpc3dkHINCQFjT+oCl3s7we+rXLjBlXKRDTq0g6ZgdoOuu9FWIw+GQANp+8YqcZGCOf8AcXWwTK5JctmHhAMRzGkxsR9aZexXBPidvhYjTfxAamefxfQdKEcRzC6SDlKmBE6xvIO8tp7eYrp/ZoG5ZtkiM6gwdtelCms3oyA9RJcHpprJAweZcVQFFDsS29GOIYJlAIBI8hJqt/8AElkOcEZgRGxg8/KvNV9l3vca2GD+k4b0C5nIuJ8dIZsnMnmJHQkTPn7imL/TLijpfylsyXV8RJiGGw9ZYj3+QvivYtrBylwwOx1mPTr7xVqzbFvYb7xG1elYd2AvlB9TfpqUKr8RI6+U6tjrxVSWYKOtLFnhhuZ7jkw8hQdz5n31+VU+C9pAIW8C6A+EnUqRyI+1+XnRjH9o7A07yCf6H0kafZ86uLQRFW9W5g3CWmVO+TVgxkfeGk1ffHqyZ9hv6f5oWe0NhFFu2XvOdlRGkk/3AUZtYQ92rOmU/EV0MHpI0mY+VXrUv0l0AiNiOFs9x77/AMtWMy28AQAo9AKA8VvhvDbUi382c+fWmzjyPduC39P19tTUNnhQXlr1/ewqV05Yhfqf4Eam/YgLfQfyZy7i5IYqdI3HTnr5x+NHeL8OXBYO2jg/xWJUOf6Lc6AjqRp70OuIy4zMyB4vEhTs2UzB8oFadpsbcxOIu37xEsZgEwByUTsKYIoUcQSxy5yYEpp7CYNXvS4lUUs3nIyqPmT8qWrFoswUU4cFU2hdt7XCgcefiUhR7gj3qp6So5j/AML4Nh7i3M6qQYVQQIBMxHTYfMUg8VwCWbzC3quqsvNSRBHnv+HWjHB+0gNso0w4MldD4fiy/wBQTKw81I50vdpcaL9zxAd4sQ6mQ8D4jHM7yOsHYVwrDdOWq+Ka8OxLWD3iHVTmMnTbwj1JkHy9TXZ+EcQV0W5bMq2v6g+Yrg4zBSSCQIzHdfIEjTn1rrP+nnDjawisWzG8e83kAQAoHnCif8V1ZzWlGAYR6s3g21TqaD23gyKKW3kTWsXSwrV6oga9XJJfms1rNZrsk9WRXpr1ckmaxFZrFSdniAeVZArArNckm4rS/h1cEMJBEHzFbA1ma5OwXe7NYZnNw2VLnUkzqesTE+1WbWAAIPSrc1ma5gCWaxm/MczYCtHtTWwrYVJWJfajs3iL97MmXJAA8UepPufpVXB9hrhP8x1Uc4lj+VP81qTQx0qFtxzMWoQnJnKE7MP/ABjWADGbMzn7n3um3LrXSLvCrDAK1pGAECVBMesVbMTMa7T5dPqfnWJq1VC158cyJUEzKQ4bbT/x20Tl4VA09hVa9ZB3FFSaiuIDvRAAmkAnAoCSBqdzufryqjcwKgzFMT4XpVd8NVgAOkjZPWcV/wBR+BOj99bByk5pHI8xp56+9JC27105QrMTyivpw4IHfUdKzb4Yg+FFU+SgfhUIzIGIE5J2M7Fta/m3x4vsr08zRnifZtLgIkr5jcag/kKebtrkRUDYUVMTm45zOSXuxF9Ce6dXUmYJKFSNiDB2qtZ7MYkvHcupY6mUyDz0bQeg9uVdhOEFWcJhBU2zUXuBiL/AOEDD2hbT1JP2m5n6D5UwYTCzptV4YRelWEEV3EyyT1lC5hyu/wA6mwh5VbNQizBkVJJLlr1emvVJJ//Z"/>
          <p:cNvSpPr>
            <a:spLocks noChangeAspect="1" noChangeArrowheads="1"/>
          </p:cNvSpPr>
          <p:nvPr/>
        </p:nvSpPr>
        <p:spPr bwMode="auto">
          <a:xfrm>
            <a:off x="0" y="-160338"/>
            <a:ext cx="304800" cy="304801"/>
          </a:xfrm>
          <a:prstGeom prst="rect">
            <a:avLst/>
          </a:prstGeom>
          <a:noFill/>
          <a:ln w="9525">
            <a:noFill/>
            <a:miter lim="800000"/>
            <a:headEnd/>
            <a:tailEnd/>
          </a:ln>
        </p:spPr>
        <p:txBody>
          <a:bodyPr/>
          <a:lstStyle/>
          <a:p>
            <a:endParaRPr lang="en-ZA" altLang="en-US" dirty="0"/>
          </a:p>
        </p:txBody>
      </p:sp>
      <p:sp>
        <p:nvSpPr>
          <p:cNvPr id="3084" name="AutoShape 23" descr="data:image/jpeg;base64,/9j/4AAQSkZJRgABAQAAAQABAAD/2wCEAAkGBxQTEhQUExQWFRQVGR0YGBgYGBwYGxgZHhwfHh0ZGR8YHCggHB0lHBgaITEiJSkrLi4vGCAzODMsNygtLisBCgoKDg0OGxAQGywkICYvMDQyNCwsLCwsLC4sLCwsLy8sLDUsLCwsLC8sLyw0NCwsNCwsLCwsLCwsLCwsLCwsLP/AABEIAL8BCAMBIgACEQEDEQH/xAAcAAACAgMBAQAAAAAAAAAAAAAFBgMEAQIHAAj/xAA+EAACAQIEAwYDBgUEAgIDAAABAhEAAwQSITEFQVEGEyJhcYEykaFCUrHB0fAUI2Jy4QeCkvEzohXCFiRD/8QAGgEAAgMBAQAAAAAAAAAAAAAABAUAAgMBBv/EADIRAAICAQMBBgQFBAMAAAAAAAECAAMRBBIhMQUTQVFh8CJxgZEUMqGxwSPR4fEVM0L/2gAMAwEAAhEDEQA/AOrVmvVmt5lPVkVivTUkmWYAEnQCgWM7QMpOVVjlO5jXkelbcc4l4Sq6/eP5DzoJwjAtiXaSURCJMQxJ5LyjTfXfbnSTVa13tFdBmLsxOFm47U3WYaqNZgREfdM67A0xcL4qt3ZgTziorPBbFpYW0mnMjMfctJ5n50I4lgxbIuWPBl+JF0EcyANj+X1vW91Jyx3ef+JdVdec5jgXFeDUFwWMzJJ3Gh/WqnGONLZRiWU3BEWs8NrsWjxee1MntCiGU0PacLGaszXL17aXxByWjrqBnBjoDn3319Ka+DdokxBKpmDqJKNE+eUzrHn05VkupB6wy7sy6pdxHEY84rIagHEeIlfChljz3igd3EPzdp9TQWq7XqofZgk+klPZ72LuJxHzNXs9KnBOOEnJcM9GO/oaN3McirmLqBtJIA952o7T6hL696wa3TvW+wwhnrIalnj/AGkSzb/lsruw8OUggeZ5egovg8QjoGRiykSDmLSPc7+VbZE42msVA7DAMvTrW1D7XEEZ8qMrwNSpBjyMc6snELOXMM28SJ9Y3qAzJkI6iTFq1z1C71BdxAVSx2UEn0AmuyoGZtxDi1qwJuuFnYbk+goZ/wDmOH0PjjrG31pC4zjWu57pGZj8h0A6QNKE9n74F1w6sYUGSNCegneKDuvZfyx6OzKkQd5ksfKdssYpXUMhDKdiK2LVzbs7x0W8QFVoR9Cp2k7EeetN+J7QohylWLSNBGxG8nlr+NaDUoE3ucRRq6Pw77TDWavTVIcStQpLAFo0nXXYQKtK4Oxn9xWy2K3QwXIPSbzXiaiZqocbuELbI1IuofXXauscDMhOBmFKwar38UBaa4DpkLA+USKr8Gx3fWlY/Fs39w5++/vU3DOJzIziX6xWBXqtLTaKzXq9XZyeqLEnwmSB5kxUhpK7TsXusBqZCL+f1mhtXaK6/nxKO+0S7jSDpILbRpO34a0Z4JbC2/OTPr/0BSTxsNZuSH3Gkak9eWmo/cVa7C9oA1x7DMSX8Sk/eA8Q+Qn/AG0ioCpZ0lUYAxwxbUIOpPSimJvLlLSIFBTj1bMLbIzjl16ex/Kt3cA9ZozYgfgd3+FW8bxZhaZsomWYGMu/rPlNK1+7mZ3OpdiSepM9f3t6U3XHF22+hGYFLiH4l8tdDrqDsaQlvQCplSpgg7gzz/xWiWZGDPTdgWVuhA/MOsP3eCOMMMTIAmMp58gR78qh7PXriYi01sSxYLHVTo3/AKyZ8qg/jnKhSxKDXLy2A2Hl0q32dw7tibJtkyrKxMSAn2idNPDI96044jk7hW/eY8fljyMYhfC4vEW2+ywYf2soiPQzUeNdddTFKPaLid18ZcvWFZwGI0BIIGkGPSaN4S4LlpXvKys0yhMRrGsdRr70h1OjPebgRg8+oiazVVVVbrM+WPOVbnEpv21U6lht0mT9Kt8fx2uUfZE6zBJPlroB9edexdlHIZfC4EK43A6fSk7tNins3GUsSpAgnXlsTy/zTjQGqpNinJldDr9PqLlZztwOh/vLVx86Ag5TJ5yCByEDQe017gfHbqWntZ2AknKDyymfPL4AdPzofh8ORaDu+UHxKAM3yE6nbpXrGJsqoKgnMsljlnpEAGPSdKLYMuCeJ6NyrADr48wpw/tLctKxtsQxgTEgBRsJ0nz/AO6fux/Gw1hCZL3GZ2JJkyec6kCQB5AVybDYwlcqzOwAnUH3orwbixsO2hGZQpLTozPlUCegDGfOpXYRz1ijtWqvusjGf38J2K9xUD+o+XKqPEOJK9q4kEFkYDnqRQWxeAQEGSRQazxebz2yreEA6A7Hz2pK3a2qZyUxgeHpPHC11fI8JTwmMRresAjRhsQw0g0PxN7zMeVadsrBtut5JUvo66QSNiY5xpPlRLgfZe/iLavdZbCOPDpmdh1A0jrzoz8WBULWPB9/Werq7VqdMngwNwnPdxKqsgKQ5I+yF1HIjcc+ho3wk3BfJuMWMQATpM8vaaMJ2YGCV2Ql5HiLbx7aVCT4e8kDWR/1S27Vi7IXpPM9o6lrbcnp4SHj2MCyq6kSWA3mJPvBmjXDuOPba0zhndwS6qYAkxJgRAA28qBdnsEt2691tQsx/c2hPrEj/qjeHwqIrBpIMzyleQ67H61FbusbT6/WAA7ekNX+0qCW+yPswc3sZg89PTah3FePZrOUaHRhJOaQZBOkbTsdxtQrjWDNy2GGgLDw+QnpvrSxxy/cN9LaoYt+Jo8UD4RJHlrH9QphRq7rGwW4ltzEdZ0rinEMuHe31lR6d5Ef8TUvY+FtZT8TS8f0/CD/AOprn3FeMORaHU6z1MAA+ppi4BxYfxaAGQRkH9uw+oDfOmdNm47jIrfGCY+FqzUeIbSvUdC5dy1grW1eqTkifQE9KUcNaLYlZ5FmPyP5kU3XxpFDxbCGYHy/fSlmsy7gDoJm6FiIl9oE/nufugKPlOnnqaE9lsOFxVpiApzGBzOjSfSKZOKcKzMZuQpbMQB4iOgM+3yrXDWl723cC92FGUTuQAQN/wBmk216zkzIgrM4zFeHFAEyFEeR8X+PlSdf4iUgoR3ggE9RRy8Sf4pgOgJ8gDp8yfnQqzw+1oMxYsNTtBI9NwaqoUEF5ROesN4DEtfQXUyrdUxBnK45qdNtdDrB9wQvHrNm7dGV1tXY1V9J8mjYjkdZHURVwYhbfdWmMKSRK6DYkz0J2oD21tKCHtBTd3bWZHU69NK2ps3OF8PD35QrR3NRaLFhbD8GsrbzXsdYtsY0BDeH5jxbVcwfFbTA4PBlzbPivXm0ZhsQvSdBPITzpOxvDT3HeGC2hIA11gafPaiPYq4bV9kcZS6+GdJg/p+Fa6l/6DMh6T0FXaNmocK54zHRrSW1CgBQNAKWe1N5rSSCR0jQimjEMpEny+lKvbO8GtmkWj5uX5w27cUbPSUsHib727pttF22iPBEyWEkHX20qpxLg38SO+csjMoLaKVkDKRDFWUxvNMPAcKhtqyfFeQOzeTeID0ExFS8ZxdtYQkFnIQKBmZp0Iy9I3nTevQk7Gyg5niTYQ3Aix3dhu7t3DNwGAqDKrqNTpJAGnIia9xrC2myjKqksM2UAHLtrl1A1B9jRq12ZttcLZpW0oCgkgBgGmWBmIIpJuYq6txri5dVBCxMxAOs5h4p3JrRM2HIMJ/EW2kEueBjrPcFxKDNBIMiCYOmsxGmum3nRbG4Rr1t1zKpMFAZBBmRPly260POBuqoZrYBP8zQgAHUnY6fDy20qTs/xBFa4LjnvGcmT8JH3tdf8UQbDtLLziPNbrtmlSlCG45jHwfi7eEXFKNGoYRJ8jsfaitzHrJIEtGvIR50ncVxDFW1VlbbK0/8ec/nVB+IG1a7oSHOrMZzN0Ouyjl5+lK/wC2NuH2nnwrWnA6mGeLY9cTirNuQUV1D+csMw9hp867QiJ4WgEr8Pl6V884JZU6ZSviVvSPrP411Xs72sS9aEkBwBmXof06Gh+0dOUVAg4XI+/j9Y2t03doCh4+0bcWwI1rm3byx3ZsXFYqBdUMJ0I1/KfnTbiOMJlJLAAbkkCKTMdjhinJCB7K6KxJhm1zQOg0101GlCaGthZv8B1gVx2rkwl2bxDu+JHwWMN4RA1dwSMzEzp4W0H1rPZzHPfNxmhkVQwJEb6gfKflVW/iymBxhVYZzlVVBLEnw5tBrJafnUvBsM1jhxRyEvXTJDk+EmFVGKAkGANAJ8VHNWCpb1AEBOCMy1icUrWVuk+D+ZChwp1ZoI2MaQCPKqlh1S07wAxWQvQ6xrB2mdqH9pXayLYJRmVVVVWcgMqsgTOUE6CZiJpcPam+9q4TkCue7UqCGJPPNmMQsk+ZXrXa9I9gyvTM0CZE2u8RNy7bXSEEnzaPymnrsLhM15rh2Qaf3N/ia53wnD6AxLvsOg8/xro3YC9D3Un7Kn1gnX/2/DpT5FAIE4ANwj6zk1itRWaKhUN14VtFYq85MhKgxFvSsXWflBHyP6VC+KGo5jccx60E4xwZeAMesTG9LfFMSzGJo9xS/AZicq66naBufpXM+NdrEFxlUEk/D0jlQS1729JgwzGZMRIZc3ieN9ZI6/wCarYi0Acy8/eD5E8jSnw6/cd7b3GjMSoCyMrbxM7wJB8z0pyxCkLLb79J3g/KhNZXtbPnBm4aQXkEKW5QSBtVbiKJdYKqBio1EbKetbcPDMRKnIZhiec8qo42/dt4g6go4UCBoNTv5+L5elYIhHGZcdZJhmud4tpwqgGAc2pgSDzEaVvxvAObisHCkbEDUH9j61eDhHIaCXgAxvE+HT3M0FtYlRdvLiHIkk2gWgFPU6SOnkN6uhJPwjH8zRWIORMt2sK50uDxKNIk59NY0gHnr86W+I8afEnKLblJGfKCTlnXbaRpV23ww4pgEE2wxBuaDSd9d+k670y2uDW7cCcqmMwB8biOZ+Z9zWwOm05BC/FDX19rLtYyRsfc7pFs2yCy6HRQYH2ddoGkVjhmBUP37nPfQZXKiVBPPadhE6c6PYUo6hUgWwPCRtpz138/OqthnVtUyW2kBpBkg+mkjUfnQLapzkLx+8W4AnsbeGUq5yIdDymffUGRPrQPCcItu7E25CgEMwERP2TtOgM9SNuRHH4cM1zLbLMhGgMhjJgafagc/L2itcTXKLhY280LDDxF5Iy+IAz4lEeVRXs2/CTkyw46SRsGFuFWIuI4MWwsnz3JkanTzNT28HbkqQiquyjqZIA00g7Aba1FaV0M5ZGmZ9ZiTmMAaRA2351QxjYi4WMIlr4RsWkQAZU/eDdNGAiqKGY/m/X+POWg+xw8fxBOQZQMybeHqD57D0J60Ou27d0GFGYliDzMHf3J/c0zJ3aLbykZrgJG4zH+nWeY110oVxPhYKs1jNmDEtqIESDvz5aRR9eo3NhuPWMOz70qsLHqRgeUA8PtqxgksF3A8I/3MeXoK04taPeSAFH9J/AiosNiAveLJCuB5Sf2asYy8CqosmdQN46iTrvTEllbA6R8AtgBYE++mJtcsoxXR3AEksTvG/pOkb/OrvATcZjhUAZ4aDOgWdSxHmRQy5g7qpPhJHKRIPn0pu/0q4Ywa7ffcqoHON2O3llrG0qKiT7MW9rqor5+nHT0zGDuwiFB4SnhjpGx9xWuCbvTaU/BZm4f7hKqD75m/2io8HhhisbfzA93aXxQSJY7ajpJ+VSYu0tiwwQQbhJ3mE9T/AEj5tSpgR8zPN92VOIncauviMTeCDMyoAijmzE5R7lUqjiOFqBYtIQVttGYbNlUm4/nLsI8gOlHOE8OuJbxOIVgLuJSLc/8A8okBp5nKR6Ec6B4QFbeFIGirczevh8Pz09BTeggDap6Y++IdfRZSo3DGen2ltLQUydz9ByFO/YXDAA3D8dweEcwmuvoSp+XnXOLl0u0e7H99dq6D/p9Zdi9xpywFB6wNB6AR8h1NFp+YQdBzmPa16srWaJhMO1q1ZrBrSdil2u7SNYDJbEPGrHlPNetK1vG35F9WLM+pdCNSN5X4dPnT32g4EMRBzlSogcwfblVDHcNBswsrGgy6EeY6EfnSjWWvW3xcj+PlBWD7us5p2ps4nFg5Lwyx4rUZJ/uI8UeREedLPDuEhmyXFIK6+LwkeauBlInkYpz43jLmGy/xKi7bJhb6+F1PRuQJ6ggelapft3gCrAnlOje3WszdsXI6HylC7qMGUG4cyoF1YEaGAH01Uj7LFT0OxPWiuE4uL6nvsttlBDg6ajnry2P+4Vrh73dGLgbL95RP/JNj6ijY4JYxiEoUuCCCUIkeX3l9CPahbLd4wwyPMSgJgm7jVOFuG2VAsgAEHfXw5AAST05edJ2L7QtmPeW7jA7SsfjEUZ4h2XuYIQ5L4eRLDUqvLvF55eux20qPH4Xu4tXI8eqXQsJcWPCBrpA+zPKaLq09W3cBn3+k3GAJR4f2jRll2IuI0rPMdNPeiNjubym5eQMQYA3Ebxr6deVAOJ8CjUCPMbf4pg7K4Qfw4BYMzE5gOROkN003jrWOqVETehnTtxkQ9h7YRBlQ7AKAIUDnty/7qriuHnvZIzKRLKNCBz9evLerPDLz5CMpBjKqjkF0kltZPpt61JfxDOk6owEkDeY1kdZik+WVpU5hBWADED4V0IGo8MmI30P1qB7hMLlUJuM0kyNpkaE6ae1UuG4trttmYfD4CqwZn7UHQmGMDyrXiAuFS1sFmCmLZMBoGhGkyCT5661Ra/iwZMCbYnHuqqRbhZM5o67sepidZ094qYfuXfvBai545ZxJ1YSxY/3+EjYaCBVTh2PGItAMQlwi5kVtTp9oxEgA7kDadavYG+oFpXbx92pZTDHckRC6k6c9NI8ye7KAjHPpn1+4ncSxewilSLepmCubKCwP2zEmYE6bCouJcLcWM2jOPEqc55KNfERJjkdKJYRA2cpCwxXTXXSSZ3Oo1np7jsel1LBCsblwPILHLKmMyjeQOXsKxRzuAB8R1nRBmAxByyVBJUJJMMxk5UIghdWAnXYeUXsJiM0qVgKIIOkAajbVjsPOPOhGYh1gwH1b57meZAj50RxDBP5gjJmhiOc+o8zz5DaaJsUE/OczF3tPilLwiQwYq1wqIYfZVpEEjry29KNgW1ZWLBWHwkhgp12MTHPWedS9o8VN0ATBBb4Rt8txBPlO9C1fPpBKgGI5TzpxQh7tRH2jQdzvzyOmOv1hPil3KqtBhixmQwY6ayN+fPrRzh2Oa3hLCBsnf5rjsNDknKBPQgSfQUr28gud0TNu54SgXYjQNJMh55wd+lOXGsMP4eysQ1jw7DVTGgGx0/Adaz1CgbV85xdbWLk71eASenieko3cQUYm02UrJzTGYfvlVviHGDeS85j+XZjTbOy5iB6+D5VXudnnV37zS2DmJXbLE5QYG0H51SKzg1GxxF4bfdzZo/4pFDFUz9R7+wne0dXRq2r7sfF74hnjeNFrCyvJAB6kaD5wKVkLLbRN8g183Op+pj2orxm547Fka+IEj0kj8CfarGKsqpkctvzPt+flRGlGF56nn6dIH2xdm0VjwEE2rEeHdiZMczyA9NvnXVOybKthE2jMNftEHxN6TPtSFwyzDs0TkSVA5lh+IE+9dC4JghC6eFBkH9RG5PUZp9YHSilc94NsXJDtlgQCNQa9UtuvUePWECGK9WaxV5Jq40NVcPakFeoqxiUJRgN40qtbdj4gNqU65x3qgjw/39pQjnMXeJ8JS9NlwCj6MCJ/fWub8b7PjAsoUwk5GzHduRnaCNNuQ5muxuJuAxGtCO3PCFv2nVhoVj9D7GD7UtoDKpOeM8/Kc2bhOf4TG5BLA5RvILgeZUageayOtW7uEs3wr2G7q8dUe2xhvR0ho5E/pSFhOLXsK+VpdFMFTusaeE/lTXhXt3Uz2AG1ztb+BwebIeTfQnmDrWltTUNuH38PrB2qZJZXtTewzhMcGdNi5guqn70CLijnz9ax2o7O3O477AXM+GZQxsrDpG+ZAZB9NxGm0UwcLt2MfYKXTny+HMfDctt924NwfPY+e9UeAdlOI8OunuGXEYQk5rTNkJB+6G8IcdZAPONxtXYFO5eG8vA/2l0U9R1nPeB8eH/hvwQfhbePLWmnhGFyyoOjH/rbf98qJdu/9NTfnE4MBXOrWz4cx6j7r/Q/Wkvs5xhrF0WcSrKUJXXQg9PqD79DXblF9Rav6iXZPEToGJLFGCeEmYI35QNfIE6HlVW0gzwhOY7k8htoNIJGp56mrDLKv4pRwCpBIYSNNRty+VJv8P3eKFq0WJcqhLHMNYMjxCIEz7ik1Fe/Izj34zPEZ8HhL1u64WGtE+LnqOY5jQHyOlbYvEZyUtmGOktKgTtE8zzj/NXb1w20XuxITcmZmfPUkk/WvYq+wXwANcB1ykEDXY9Ov+Ky35Oce/WSLdvhTWMaL9uGQqVdQfEMwjP4hGXSYnSOcUVv4bM6XBbDlFMMoByk8gTpyjTUbVcvGQtzIFYrluJpIOu5EgmOXlqakwtxAkIcoAKnXTnmjrtHrWr3scMeoGJbrKWAxrsyzb7vMJGYglj1Uqeh2MR9KpsLqv3ozlVWCjCPM5R9nWd+lb4jiwZlXQIwbVvCWbYAbcpGsb/MRieIvcnD2bkkHM2cknKDqAemgHPT66pUSc4A8/lOSpj+MW7dtWLeJmBCbFeZmBmiNPce157ZvoHW4WtnLcygk+IQCNSABzA6igvaLDrmDPBYRtzO/wCH5Uc4PxIOltNbYY5Rrz1jfWSQTHWjXTFasg5nT04lPj2HV8PcuBZe2pI6wfCx84GvsaXuD2yXyHMhMg6RBB5z06U2YHNbxN21dMruukTbYQR9dfPNQjHYcIXV1BKwQf6lhfkco+db0sVXu4Tp9U1QIXxknDrVklQvjuMRBI1zE7+QmDTpxzCrNi2VLagDkYGv46e9KHYC0XxIdxIBJX9fwp/vW8+LtD7oZj6E/qAPehtQ2y3Gcwe5yz5JgnthdZMMyE+J2CDzB1184EUE4pYNu5hbMfAjOfI6Afi1MnaC132MsWvs21N1vy+oHzpa41iSMTfuckVbakjQkCd/V/pWdfPA8j+vAm/Z3/aCfDmD+HDvcVduGciNlBjTRT+BJqPiOK3g+Q/X8TRTheFbuEtgxm8TE6ZnbxGZ2OsmdgD0NYwnDVyqzjNAmRMbElvWGCrPMGjwyqc+XH2mFtneWlz5y7wqycttR8Td2inoQoLH610vB2giqo2Age1J3CLI/iUAAAtqxI6EmB/6xTnaonQrkF5ZPOWLdeqzhrVephNYRrFZrFWknprSysZhQbjneMSFYqq7gEiflQvhPHO7ud1dYkPopJJg+c8qX32rvAI6QgUErujA1xWYrqGHIgiY5rO49Ki4n4kYc4j3qa+gdYnzBG6nkwqj3+ZJO+ob+4Eg/UGhxUFz5GZgYM5keEWi152/8mbbz8ug/WgmLWPEkqR56z1FH+3RNlhcXZzB9Y3+VKV8YhwCLb67ab0Z8LV7cT0Wmap6tv3EYuCYk4glrDi1xCyJPJb9vo4+0vI81J9K6j2d7QrfsSylLiaXEO6n8x5184d9fsXEvpmR7bfFHwnmG8iOR3Brr3Zri6YwJirEJiLeVcTZ5FZ1I6qRJU9dOtAXUtSNydP2/wATzmor7q07ekO4PtdaN9rbXFQNJAYhTAJXMZOgJAjyE86T/wDUDs+mLuJeslcoBDXVbSdCsZQQ3MESN/KugdpOyGGxKNntjMyxmGjDnod9wPlXJOH4i/g7tzCC62dGO/wlSNND1EHTYga1ypSoyODI7jqRGHBnNbQK2tsBWUxMgQdo0PLTWZioEsHvEcD4ixc6AxBE/wDX3edAMTxa9bvLdhSIysAIkZpJ8mnn9J1q7jO1tgT3dzNqNCpVvYkD6GgLdJYH/pjIPvmCsATkRivMqMozZYka65tND56VXxOJC/y7eUOwnQxJicx5Tv1NeuXe/RLiAMp1AnXXcHmP+6sf/HgXFeBnkHzEgiPQaafjS8YX83X+ZWQXiFTPcAIKjPlmJHxEDcAwNdNvlreW3aPeOQhYMWJMBwi7GNJCeIAAHTTSa3v3xlzxzggwSZ9OXkNgxqK9dR0IlXZZIzcwDvpyEmSdudaLk9c48ZJBxVEuBLgyvrKMpj+WdNCWM6AfLltQ3H8NQXkuWsqkEAsBvmGUqxOkxECrWMvXDbGRcmUQ4K6CNwBr05jYneK9Yd8RZZlKLlBLCDJGXcH72igTsB5UTWWUdeOR9/PwnMynxdkJKZlCnQsCM2bXblMiPeq+A4QjJlzESTJ2IIMyCRvpO3Xat8OjAaagCDJAkjTSRHX1+la4O7cbvAhVZBW1mAPjjSZ5HQfWjK0bbweBJmW+L5zaS83/AJcM2W9H2rbAjOPLUHyg1BxRBmNxtQy/UaEfPKfeiNvGgYa1eugRAtXwejHI0+jkb8iaHPh2CPYPia0CFP3ly5lPqyhfeRVgfP3/AK/mdEL9mlC3FCgage3OKb8PZi679VVR82J/H6Ut9mMPC223NNSJIn5n986V2E94ZR+sE2LUXL95vtEKp/pQa/8Avm+QpDFzvDLfDLXW8wXYhI9e7B8iacO0+Py2ilsS9z+XbUee59hJn1oZwrhAtQ18hsvjygHxNMqPSTJnoKIoYBSx6np9IXVTaKjYBxL9vDBQA25GuxPi3AnTMQdegnfNVDi+KLOlpN2JYgbQPXzMmt3vs14z8X2R90kRPrDP70N4g+THIo1i1BPmW1+cGrIP2zK6SkWWhTDGFxTLfuXAYBIyjTUQBr7Cn/BMCFI2YA/Oualz3n+2ug8LP8q3/aPwpr2c5ORGmtoStV2iHkNerTD1mmkXS7WDWa1NdkgvjmCa4ng+MbGY06f90kYnA3LV+2hg3L0LzIRecdT+lPXFeIi0AILO3wKOfmfIUlcVxRusruQWjYCAnl1mk/adtSDnk8RnpdHbeuM4WE7XFbdgC3mZgukn6x5Uv3u14XE3LbCLTN8U/CYAn+0wD5Zp61TxTGKA4y1mBjRh8mHL3oHT6t7W5wPlHX/HacD4/v5Hzhftined3qZQloHPyqX/AOZtPaGXQj4pNLeCxRHhbUDQdR89x9RTTY7MYe/YVi3jfdlbbXQaaSOc86YjUipcwC0HQ8WDjwIlLso9u/ib8AFcqf8ALxeL8tetNB7PWrb99h1W1fSRKeFWHR1GjKdPPYztQXhfZe5g8ULtlVNlkCMucl3YmZ8egjQaHmaYri3e8XKpVDObMII+W4/WjVvoevlhiBNqK7ecyfgnHLmJwwuYXIxGjWnJGRhuuYTHkYOlIvbrh9+3cGKfDNMy9wMCFGgjKvLKNydOY51Y4LhTw494CwvPPeAkZILeFSBoYBGu8kx0prwfbe1eUpeyqw0I5HzE+lJwQrHbkiLFdTlROdXCLqZlMiKVuL8Oglht06U2Yzg5tXHuYcg2XJPdzIE80PTyoW4N5ilu2zMNSFGwnnNbU2bTkHj31lDW1bYgfg3Gb1kMqPlBBEHUeLQkA6TsfYU8dmePd7aCOR39sRtBdOWo3PLTX50gYpLamc0asrqZDKdIkc9QRWouyMqssSGnYjl67cpFb6jRpqF8j5w1RU9e1hg+c6bjHVkYKgMmZOikQJ16QOnKqWAxtvVbhZrjTLFCwAaNNJyjRT7Gtey+JU4ZUJh0AWS0oTJyMs6AGQNgQTG9Xr2CUy66T/xUcvaef+aRMorJrbPWA2IUODIblwsMiI0s0sWPQaoY3B1HIb1omJIARYE6ty8zPy+QrLqxWGYxO86kbEaaEaVHisLd7q53UZxGXNsQTvPlV1rLDAHH6feZQDhcfnxV61JKn4MxnkJgHYT+dVr9rEKLKgkNmNxuW5EKeuX8/KrL4F1bM5i8k5jyOslfQ8jV+/ZN60t5AZ0JWNVddCPcaesHnTVm7rgdDx9en6y+RmXLn/7GHxKKILqHy9GkZh/yX61V7P4s3rVhyfGhNhzEwV8Vpj+fWatcKdUvLr4cQsCNg8SR6kAEDqrdaCYJ/wCFx12zcJFq9APkxMqw9GmPasAMhlHzH7H36SAcR57O4wZIjLuADup6ecdedG8XxRFtnN4VUeI7adf81zvj2EuQXtsuhIcSVKvzKkcm0aPOq/Aku3CTfebSbiTBPnO4FVNad0bGh2lpFzBQIz4a4Hc3zsfDaHReZjlJ+gFa8Rx+QgSAWM9TAOh+cH2HSh9rEvdvK8Rhrckt94gaBfKede4JZ724+Jf4ZhAdoG0eQoJa+ctHNtBYCis4UDn1hDhrlGzMniuNMn7o22Pv7UJxKFuIT/t+Sz/9qZOE2+8u5twNqC20zY1jyBc/IwPwrcggFvMGC6TSqmqbbyAJK7Dv4HJB9Z/Sug8NP8tP7R+Fc0wz5sTePQQPYfrNdM4YkKg6AD5CmPZykE/IS3aZGF+sMWRXqnQV6m0Tyc1ismtLjwCTyE1J0Ra7aYVoS8k+CQY5A8/y96UBcmm/inHGRCSivbYEQCQR1BB3pHS4GEqdDtXmO1UU2B1PXr856vsp2NWxvDpJLwoTfta0QXEA6HcVFijMn8OtLqSUbMZuu4FZXHClukTIPNlEkDz61GnCsXYyMm1z4YIGbpIbTXbc01cMwRW1r8bCT5eVKvF+KvaLpiGhEI7oSCNTJPWPXnNGLrO/tZUHA/XmJNRfbp6sZDDyYZEP8M7YOpC4iyy6wXVTA8yP0J9KJ8U4y5gIyAHcwWkeWo5euvKq/Zi5aS0t9jnRhqdDlIOsRy8qocYxYa5mEBSRsdI8uswK2RQ5wJ5nWWVO3wJtPjg5H2PT7wJxktdlC5GbQE8jPr5AxVM4NLY0AZh8THn+g/CaixGKz3ABuNd9oM7x7a1JxLEwSPr19+m2vlR4QgYEGAPSEuF3WNrwx4CRHTX/ADRrsHgp76/ly99AAI1hC2vlJn2A60j2eKfw5Jgw+4HXXX10+tdG7C8Q7yynIgfSNKWdpqUq46E8+/nGenG4cwT2u7IWbma5AVjrm00PU+WlcwXAXFuXAUX+VvG0HQHxHYyK+g8TakGa5j244S7YiybKM73CbZVRqRGYeQA11OgmeVY9j66wHunOc9PTEOVa1bLdIo4LAd5beZnNChdeWs84M/SrdwYkKVcYo3GaZIuDQfd+8TprGmXzrsvZ3s5h8LaAQBrhHjuH4mPy8K9BWnFbLAC4uuXX6kGnb3jygZ1e12ZeR6+sReHW7lzDRdJF+z10LJ59SNflR7gyZ0YSQxEHqpGunLnNMGKwAdQ45iQfWlvB4Z8NdF0mbTjxf09D6fkaHblSp8env5xe4zmU+KYVAPG7OzjIAVEjSAFCxoNeXMydqxwe2wuspk2rgDQVkAkawRtBnr7U2JgLfiucxt6Nr+P71o/gMAltSQBr+dBm82DkeHMoF3Cc64h2YBUrZJV1h0nUBgZEe/LaOlL3b3C50W+FIc2xI5gz/wDUzXWcXhgstz+m2g+lco7cY9xjEVFZkFsBgomGLtB99K00rOzj05+fpLopMr3eIpfsrcXRyAtweYG5/XpXsHhHxFxMOoK24ltdWHn00118utWOzNnCq6rdcF3f+XYXxHMYEmNhp9ogac+Tzbwtu0HNlVXMDJAjzq+ofZwAfT36QqvWnTDCjkxa4viIZcNajMdBGgVRux6ACp1sxaKrolpN/wAB7mhKXBYN65dYG4xiRsF+yo9d6aDhwME0kAuBHUkkR9arVTvPoP1MeWanu6RzliBz/MudmcHFg3DtHzO9L3BBmDvzePqSfzpz4y62cCyKfgSPeP1pY7P2Zt2wP7j7AQPnW2oQsyIPEzHROErscwZhcNkxLjrr9a6fwxPpSXxDD5b09VOvyp24O8r6waY6Zdtrr8oJq23Vo3zhQV6sA16jovk5oNxnjIssEyZpWTJyiNRA0M7UZNVcbhEuKVcSPqPMHkazsDFfgODOPux8PWcxxXFVUuoBXcgMQSR0BB1OnLXTbegHDsaDdNpVIBlgfPmI/Oj3bHgD2mWHVw0wNQ8DmZ05gSDr0oP2e1xEvE6KFkbTr9NPek6rvbu7BzN9Pr7lYAcGFMXwO7E5kViPDJ5/v0qvwOy5v91etgMgmZJzERqNYG9PPHFXugcvimQI1A5+oilbD40NirZ28OQ+Z/YFC6qju6WCDnEfJrWsYbjGQEAHrEUIxWDtFu8e2rOogMQCR6TtV+9doVi7s15mrdngwo4xzNMTfCWimWS5kRyJG376Gh2MwyKgUgMqjn84A+fpNBuK9o7aFrZnMuxAkD+nTmOtWMXje8tKyiVdQfaB1853516nTUsqKfOeO1ddi2nf5zTBKotkqAuac50Gs7adAeUb+dB8W8sYHuP3rW1tiEIzb7rpII/6Fa2MOzbDTrr8qP8Ay5JlEXJ4muF4YcRcABgDfSd/WnXsvbOFumyTOXVTtmQ/odPlW/Z7hORQSN+dFsfggQD9oag8wa85rNf3rGv/AM++Y4po2iGr16RW3Z6yrXLjkSygIPIHU/OB/wAaW8HxEkQ5jloKN9lfF3r22E5gCDsYE8ttzVtFpHS8Fl6fb6Sl7gpxDWM4cG1XQ+XOheNvKFZSZOVhLDmNYj0+cUWOKugHNan+1gR9YNLuOxK3HdXTKxEgGZMc9tPWelPnQAZxFjAZ44kQxZa0toHxMcvoOf0q3j1VUFuMxIjL1HWgti3lckGDpMaEf50j2oocfaXWCG81JJ+lZlN6ZlVMB4DvEBw7nMV0UzBZD+f6U04bHnuxyAEanX30pE7TcdCk5ATcOwjbzPSg1rjeJjW6ZiYAAjzkiR6zQr6UDGD1hVejez4hwJ0TiuIKoXclU5sxgVxjtLx3vbl3JOVzAkfZAj/PvW/F+MXrwK3L1xrczDOxHsCfKgeDtd5c28I1PkKYaTSBTkzYVdwCc8n9oY4JxhsEpe0fG6FSOR10nyUifURWeHdrrwvrcvM13wlOQhGiQAojcA7cqA428GYwIGwHlyr3D7Wa4o2E7+lH2IrZyJjgHrHjTEXip0QbzzHX6aU2WHVhkXVUZYjYEPoPbLr/AJpN7NdobS3QGW0iHTOVY+pMHbQRpRzEdrLTFxhg0KrsWcQpj4co3knyB9RpQn4dughyoTgCNvadYwhA3ImqnZm2Sg01Mfv5RVXgfF1xduGgORBWfw/f501dnsMqoNII09K0Sj+qrHwBmT2Gutqz5zPEuD51gfEFkeZ6UW4fhsg13iK2U61MrUWEAbdBC5IxJQa9Ws16rSstTWrV6vVJIkdusM3eLcCM4yR4RMFZOp5bz7UpdnsErYktd3AmOhJ1Prv866hx9bjWXW2uZnGXcAAHcnWdulLWA7NNPRju3OldumY35Xp1P9pSnCXbj0lA32CXFD+EZgoaGAJ1Bg8pnSpMbhggDI4nlIDR6SPwNGR2UyKf5mYk6nLA9Ik1Tvdl7jbONtjI/WtH09hTEZLegYwdgMV3pytCtsTy9R60rcX7RFLzIiqUUwM2YZzMEyu2ux2p+Ts2yiJBPM0Hu/6b944bvsqgzlyyfYzQ9fZVdYBVRmEpq0fcLGI44nMbvC3YG6QIc6DUak8tKt8IW6JRSwWRo2wHONDBJHLn710TtH2Oc2VFpc3dkHINCQFjT+oCl3s7we+rXLjBlXKRDTq0g6ZgdoOuu9FWIw+GQANp+8YqcZGCOf8AcXWwTK5JctmHhAMRzGkxsR9aZexXBPidvhYjTfxAamefxfQdKEcRzC6SDlKmBE6xvIO8tp7eYrp/ZoG5ZtkiM6gwdtelCms3oyA9RJcHpprJAweZcVQFFDsS29GOIYJlAIBI8hJqt/8AElkOcEZgRGxg8/KvNV9l3vca2GD+k4b0C5nIuJ8dIZsnMnmJHQkTPn7imL/TLijpfylsyXV8RJiGGw9ZYj3+QvivYtrBylwwOx1mPTr7xVqzbFvYb7xG1elYd2AvlB9TfpqUKr8RI6+U6tjrxVSWYKOtLFnhhuZ7jkw8hQdz5n31+VU+C9pAIW8C6A+EnUqRyI+1+XnRjH9o7A07yCf6H0kafZ86uLQRFW9W5g3CWmVO+TVgxkfeGk1ffHqyZ9hv6f5oWe0NhFFu2XvOdlRGkk/3AUZtYQ92rOmU/EV0MHpI0mY+VXrUv0l0AiNiOFs9x77/AMtWMy28AQAo9AKA8VvhvDbUi382c+fWmzjyPduC39P19tTUNnhQXlr1/ewqV05Yhfqf4Eam/YgLfQfyZy7i5IYqdI3HTnr5x+NHeL8OXBYO2jg/xWJUOf6Lc6AjqRp70OuIy4zMyB4vEhTs2UzB8oFadpsbcxOIu37xEsZgEwByUTsKYIoUcQSxy5yYEpp7CYNXvS4lUUs3nIyqPmT8qWrFoswUU4cFU2hdt7XCgcefiUhR7gj3qp6So5j/AML4Nh7i3M6qQYVQQIBMxHTYfMUg8VwCWbzC3quqsvNSRBHnv+HWjHB+0gNso0w4MldD4fiy/wBQTKw81I50vdpcaL9zxAd4sQ6mQ8D4jHM7yOsHYVwrDdOWq+Ka8OxLWD3iHVTmMnTbwj1JkHy9TXZ+EcQV0W5bMq2v6g+Yrg4zBSSCQIzHdfIEjTn1rrP+nnDjawisWzG8e83kAQAoHnCif8V1ZzWlGAYR6s3g21TqaD23gyKKW3kTWsXSwrV6oga9XJJfms1rNZrsk9WRXpr1ckmaxFZrFSdniAeVZArArNckm4rS/h1cEMJBEHzFbA1ma5OwXe7NYZnNw2VLnUkzqesTE+1WbWAAIPSrc1ma5gCWaxm/MczYCtHtTWwrYVJWJfajs3iL97MmXJAA8UepPufpVXB9hrhP8x1Uc4lj+VP81qTQx0qFtxzMWoQnJnKE7MP/ABjWADGbMzn7n3um3LrXSLvCrDAK1pGAECVBMesVbMTMa7T5dPqfnWJq1VC158cyJUEzKQ4bbT/x20Tl4VA09hVa9ZB3FFSaiuIDvRAAmkAnAoCSBqdzufryqjcwKgzFMT4XpVd8NVgAOkjZPWcV/wBR+BOj99bByk5pHI8xp56+9JC27105QrMTyivpw4IHfUdKzb4Yg+FFU+SgfhUIzIGIE5J2M7Fta/m3x4vsr08zRnifZtLgIkr5jcag/kKebtrkRUDYUVMTm45zOSXuxF9Ce6dXUmYJKFSNiDB2qtZ7MYkvHcupY6mUyDz0bQeg9uVdhOEFWcJhBU2zUXuBiL/AOEDD2hbT1JP2m5n6D5UwYTCzptV4YRelWEEV3EyyT1lC5hyu/wA6mwh5VbNQizBkVJJLlr1emvVJJ//Z"/>
          <p:cNvSpPr>
            <a:spLocks noChangeAspect="1" noChangeArrowheads="1"/>
          </p:cNvSpPr>
          <p:nvPr/>
        </p:nvSpPr>
        <p:spPr bwMode="auto">
          <a:xfrm>
            <a:off x="152400" y="-7938"/>
            <a:ext cx="304800" cy="304801"/>
          </a:xfrm>
          <a:prstGeom prst="rect">
            <a:avLst/>
          </a:prstGeom>
          <a:noFill/>
          <a:ln w="9525">
            <a:noFill/>
            <a:miter lim="800000"/>
            <a:headEnd/>
            <a:tailEnd/>
          </a:ln>
        </p:spPr>
        <p:txBody>
          <a:bodyPr/>
          <a:lstStyle/>
          <a:p>
            <a:endParaRPr lang="en-ZA" altLang="en-US" dirty="0"/>
          </a:p>
        </p:txBody>
      </p:sp>
      <p:sp>
        <p:nvSpPr>
          <p:cNvPr id="3085" name="AutoShape 25" descr="data:image/jpeg;base64,/9j/4AAQSkZJRgABAQAAAQABAAD/2wCEAAkGBxQTEhQUExQWFRQVGR0YGBgYGBwYGxgZHhwfHh0ZGR8YHCggHB0lHBgaITEiJSkrLi4vGCAzODMsNygtLisBCgoKDg0OGxAQGywkICYvMDQyNCwsLCwsLC4sLCwsLy8sLDUsLCwsLC8sLyw0NCwsNCwsLCwsLCwsLCwsLCwsLP/AABEIAL8BCAMBIgACEQEDEQH/xAAcAAACAgMBAQAAAAAAAAAAAAAFBgMEAQIHAAj/xAA+EAACAQIEAwYDBgUEAgIDAAABAhEAAwQSITEFQVEGEyJhcYEykaFCUrHB0fAUI2Jy4QeCkvEzohXCFiRD/8QAGgEAAgMBAQAAAAAAAAAAAAAABAUAAgMBBv/EADIRAAICAQMBBgQFBAMAAAAAAAECAAMRBBIhMQUTQVFh8CJxgZEUMqGxwSPR4fEVM0L/2gAMAwEAAhEDEQA/AOrVmvVmt5lPVkVivTUkmWYAEnQCgWM7QMpOVVjlO5jXkelbcc4l4Sq6/eP5DzoJwjAtiXaSURCJMQxJ5LyjTfXfbnSTVa13tFdBmLsxOFm47U3WYaqNZgREfdM67A0xcL4qt3ZgTziorPBbFpYW0mnMjMfctJ5n50I4lgxbIuWPBl+JF0EcyANj+X1vW91Jyx3ef+JdVdec5jgXFeDUFwWMzJJ3Gh/WqnGONLZRiWU3BEWs8NrsWjxee1MntCiGU0PacLGaszXL17aXxByWjrqBnBjoDn3319Ka+DdokxBKpmDqJKNE+eUzrHn05VkupB6wy7sy6pdxHEY84rIagHEeIlfChljz3igd3EPzdp9TQWq7XqofZgk+klPZ72LuJxHzNXs9KnBOOEnJcM9GO/oaN3McirmLqBtJIA952o7T6hL696wa3TvW+wwhnrIalnj/AGkSzb/lsruw8OUggeZ5egovg8QjoGRiykSDmLSPc7+VbZE42msVA7DAMvTrW1D7XEEZ8qMrwNSpBjyMc6snELOXMM28SJ9Y3qAzJkI6iTFq1z1C71BdxAVSx2UEn0AmuyoGZtxDi1qwJuuFnYbk+goZ/wDmOH0PjjrG31pC4zjWu57pGZj8h0A6QNKE9n74F1w6sYUGSNCegneKDuvZfyx6OzKkQd5ksfKdssYpXUMhDKdiK2LVzbs7x0W8QFVoR9Cp2k7EeetN+J7QohylWLSNBGxG8nlr+NaDUoE3ucRRq6Pw77TDWavTVIcStQpLAFo0nXXYQKtK4Oxn9xWy2K3QwXIPSbzXiaiZqocbuELbI1IuofXXauscDMhOBmFKwar38UBaa4DpkLA+USKr8Gx3fWlY/Fs39w5++/vU3DOJzIziX6xWBXqtLTaKzXq9XZyeqLEnwmSB5kxUhpK7TsXusBqZCL+f1mhtXaK6/nxKO+0S7jSDpILbRpO34a0Z4JbC2/OTPr/0BSTxsNZuSH3Gkak9eWmo/cVa7C9oA1x7DMSX8Sk/eA8Q+Qn/AG0ioCpZ0lUYAxwxbUIOpPSimJvLlLSIFBTj1bMLbIzjl16ex/Kt3cA9ZozYgfgd3+FW8bxZhaZsomWYGMu/rPlNK1+7mZ3OpdiSepM9f3t6U3XHF22+hGYFLiH4l8tdDrqDsaQlvQCplSpgg7gzz/xWiWZGDPTdgWVuhA/MOsP3eCOMMMTIAmMp58gR78qh7PXriYi01sSxYLHVTo3/AKyZ8qg/jnKhSxKDXLy2A2Hl0q32dw7tibJtkyrKxMSAn2idNPDI96044jk7hW/eY8fljyMYhfC4vEW2+ywYf2soiPQzUeNdddTFKPaLid18ZcvWFZwGI0BIIGkGPSaN4S4LlpXvKys0yhMRrGsdRr70h1OjPebgRg8+oiazVVVVbrM+WPOVbnEpv21U6lht0mT9Kt8fx2uUfZE6zBJPlroB9edexdlHIZfC4EK43A6fSk7tNins3GUsSpAgnXlsTy/zTjQGqpNinJldDr9PqLlZztwOh/vLVx86Ag5TJ5yCByEDQe017gfHbqWntZ2AknKDyymfPL4AdPzofh8ORaDu+UHxKAM3yE6nbpXrGJsqoKgnMsljlnpEAGPSdKLYMuCeJ6NyrADr48wpw/tLctKxtsQxgTEgBRsJ0nz/AO6fux/Gw1hCZL3GZ2JJkyec6kCQB5AVybDYwlcqzOwAnUH3orwbixsO2hGZQpLTozPlUCegDGfOpXYRz1ijtWqvusjGf38J2K9xUD+o+XKqPEOJK9q4kEFkYDnqRQWxeAQEGSRQazxebz2yreEA6A7Hz2pK3a2qZyUxgeHpPHC11fI8JTwmMRresAjRhsQw0g0PxN7zMeVadsrBtut5JUvo66QSNiY5xpPlRLgfZe/iLavdZbCOPDpmdh1A0jrzoz8WBULWPB9/Werq7VqdMngwNwnPdxKqsgKQ5I+yF1HIjcc+ho3wk3BfJuMWMQATpM8vaaMJ2YGCV2Ql5HiLbx7aVCT4e8kDWR/1S27Vi7IXpPM9o6lrbcnp4SHj2MCyq6kSWA3mJPvBmjXDuOPba0zhndwS6qYAkxJgRAA28qBdnsEt2691tQsx/c2hPrEj/qjeHwqIrBpIMzyleQ67H61FbusbT6/WAA7ekNX+0qCW+yPswc3sZg89PTah3FePZrOUaHRhJOaQZBOkbTsdxtQrjWDNy2GGgLDw+QnpvrSxxy/cN9LaoYt+Jo8UD4RJHlrH9QphRq7rGwW4ltzEdZ0rinEMuHe31lR6d5Ef8TUvY+FtZT8TS8f0/CD/AOprn3FeMORaHU6z1MAA+ppi4BxYfxaAGQRkH9uw+oDfOmdNm47jIrfGCY+FqzUeIbSvUdC5dy1grW1eqTkifQE9KUcNaLYlZ5FmPyP5kU3XxpFDxbCGYHy/fSlmsy7gDoJm6FiIl9oE/nufugKPlOnnqaE9lsOFxVpiApzGBzOjSfSKZOKcKzMZuQpbMQB4iOgM+3yrXDWl723cC92FGUTuQAQN/wBmk216zkzIgrM4zFeHFAEyFEeR8X+PlSdf4iUgoR3ggE9RRy8Sf4pgOgJ8gDp8yfnQqzw+1oMxYsNTtBI9NwaqoUEF5ROesN4DEtfQXUyrdUxBnK45qdNtdDrB9wQvHrNm7dGV1tXY1V9J8mjYjkdZHURVwYhbfdWmMKSRK6DYkz0J2oD21tKCHtBTd3bWZHU69NK2ps3OF8PD35QrR3NRaLFhbD8GsrbzXsdYtsY0BDeH5jxbVcwfFbTA4PBlzbPivXm0ZhsQvSdBPITzpOxvDT3HeGC2hIA11gafPaiPYq4bV9kcZS6+GdJg/p+Fa6l/6DMh6T0FXaNmocK54zHRrSW1CgBQNAKWe1N5rSSCR0jQimjEMpEny+lKvbO8GtmkWj5uX5w27cUbPSUsHib727pttF22iPBEyWEkHX20qpxLg38SO+csjMoLaKVkDKRDFWUxvNMPAcKhtqyfFeQOzeTeID0ExFS8ZxdtYQkFnIQKBmZp0Iy9I3nTevQk7Gyg5niTYQ3Aix3dhu7t3DNwGAqDKrqNTpJAGnIia9xrC2myjKqksM2UAHLtrl1A1B9jRq12ZttcLZpW0oCgkgBgGmWBmIIpJuYq6txri5dVBCxMxAOs5h4p3JrRM2HIMJ/EW2kEueBjrPcFxKDNBIMiCYOmsxGmum3nRbG4Rr1t1zKpMFAZBBmRPly260POBuqoZrYBP8zQgAHUnY6fDy20qTs/xBFa4LjnvGcmT8JH3tdf8UQbDtLLziPNbrtmlSlCG45jHwfi7eEXFKNGoYRJ8jsfaitzHrJIEtGvIR50ncVxDFW1VlbbK0/8ec/nVB+IG1a7oSHOrMZzN0Ouyjl5+lK/wC2NuH2nnwrWnA6mGeLY9cTirNuQUV1D+csMw9hp867QiJ4WgEr8Pl6V884JZU6ZSviVvSPrP411Xs72sS9aEkBwBmXof06Gh+0dOUVAg4XI+/j9Y2t03doCh4+0bcWwI1rm3byx3ZsXFYqBdUMJ0I1/KfnTbiOMJlJLAAbkkCKTMdjhinJCB7K6KxJhm1zQOg0101GlCaGthZv8B1gVx2rkwl2bxDu+JHwWMN4RA1dwSMzEzp4W0H1rPZzHPfNxmhkVQwJEb6gfKflVW/iymBxhVYZzlVVBLEnw5tBrJafnUvBsM1jhxRyEvXTJDk+EmFVGKAkGANAJ8VHNWCpb1AEBOCMy1icUrWVuk+D+ZChwp1ZoI2MaQCPKqlh1S07wAxWQvQ6xrB2mdqH9pXayLYJRmVVVVWcgMqsgTOUE6CZiJpcPam+9q4TkCue7UqCGJPPNmMQsk+ZXrXa9I9gyvTM0CZE2u8RNy7bXSEEnzaPymnrsLhM15rh2Qaf3N/ia53wnD6AxLvsOg8/xro3YC9D3Un7Kn1gnX/2/DpT5FAIE4ANwj6zk1itRWaKhUN14VtFYq85MhKgxFvSsXWflBHyP6VC+KGo5jccx60E4xwZeAMesTG9LfFMSzGJo9xS/AZicq66naBufpXM+NdrEFxlUEk/D0jlQS1729JgwzGZMRIZc3ieN9ZI6/wCarYi0Acy8/eD5E8jSnw6/cd7b3GjMSoCyMrbxM7wJB8z0pyxCkLLb79J3g/KhNZXtbPnBm4aQXkEKW5QSBtVbiKJdYKqBio1EbKetbcPDMRKnIZhiec8qo42/dt4g6go4UCBoNTv5+L5elYIhHGZcdZJhmud4tpwqgGAc2pgSDzEaVvxvAObisHCkbEDUH9j61eDhHIaCXgAxvE+HT3M0FtYlRdvLiHIkk2gWgFPU6SOnkN6uhJPwjH8zRWIORMt2sK50uDxKNIk59NY0gHnr86W+I8afEnKLblJGfKCTlnXbaRpV23ww4pgEE2wxBuaDSd9d+k670y2uDW7cCcqmMwB8biOZ+Z9zWwOm05BC/FDX19rLtYyRsfc7pFs2yCy6HRQYH2ddoGkVjhmBUP37nPfQZXKiVBPPadhE6c6PYUo6hUgWwPCRtpz138/OqthnVtUyW2kBpBkg+mkjUfnQLapzkLx+8W4AnsbeGUq5yIdDymffUGRPrQPCcItu7E25CgEMwERP2TtOgM9SNuRHH4cM1zLbLMhGgMhjJgafagc/L2itcTXKLhY280LDDxF5Iy+IAz4lEeVRXs2/CTkyw46SRsGFuFWIuI4MWwsnz3JkanTzNT28HbkqQiquyjqZIA00g7Aba1FaV0M5ZGmZ9ZiTmMAaRA2351QxjYi4WMIlr4RsWkQAZU/eDdNGAiqKGY/m/X+POWg+xw8fxBOQZQMybeHqD57D0J60Ou27d0GFGYliDzMHf3J/c0zJ3aLbykZrgJG4zH+nWeY110oVxPhYKs1jNmDEtqIESDvz5aRR9eo3NhuPWMOz70qsLHqRgeUA8PtqxgksF3A8I/3MeXoK04taPeSAFH9J/AiosNiAveLJCuB5Sf2asYy8CqosmdQN46iTrvTEllbA6R8AtgBYE++mJtcsoxXR3AEksTvG/pOkb/OrvATcZjhUAZ4aDOgWdSxHmRQy5g7qpPhJHKRIPn0pu/0q4Ywa7ffcqoHON2O3llrG0qKiT7MW9rqor5+nHT0zGDuwiFB4SnhjpGx9xWuCbvTaU/BZm4f7hKqD75m/2io8HhhisbfzA93aXxQSJY7ajpJ+VSYu0tiwwQQbhJ3mE9T/AEj5tSpgR8zPN92VOIncauviMTeCDMyoAijmzE5R7lUqjiOFqBYtIQVttGYbNlUm4/nLsI8gOlHOE8OuJbxOIVgLuJSLc/8A8okBp5nKR6Ec6B4QFbeFIGirczevh8Pz09BTeggDap6Y++IdfRZSo3DGen2ltLQUydz9ByFO/YXDAA3D8dweEcwmuvoSp+XnXOLl0u0e7H99dq6D/p9Zdi9xpywFB6wNB6AR8h1NFp+YQdBzmPa16srWaJhMO1q1ZrBrSdil2u7SNYDJbEPGrHlPNetK1vG35F9WLM+pdCNSN5X4dPnT32g4EMRBzlSogcwfblVDHcNBswsrGgy6EeY6EfnSjWWvW3xcj+PlBWD7us5p2ps4nFg5Lwyx4rUZJ/uI8UeREedLPDuEhmyXFIK6+LwkeauBlInkYpz43jLmGy/xKi7bJhb6+F1PRuQJ6ggelapft3gCrAnlOje3WszdsXI6HylC7qMGUG4cyoF1YEaGAH01Uj7LFT0OxPWiuE4uL6nvsttlBDg6ajnry2P+4Vrh73dGLgbL95RP/JNj6ijY4JYxiEoUuCCCUIkeX3l9CPahbLd4wwyPMSgJgm7jVOFuG2VAsgAEHfXw5AAST05edJ2L7QtmPeW7jA7SsfjEUZ4h2XuYIQ5L4eRLDUqvLvF55eux20qPH4Xu4tXI8eqXQsJcWPCBrpA+zPKaLq09W3cBn3+k3GAJR4f2jRll2IuI0rPMdNPeiNjubym5eQMQYA3Ebxr6deVAOJ8CjUCPMbf4pg7K4Qfw4BYMzE5gOROkN003jrWOqVETehnTtxkQ9h7YRBlQ7AKAIUDnty/7qriuHnvZIzKRLKNCBz9evLerPDLz5CMpBjKqjkF0kltZPpt61JfxDOk6owEkDeY1kdZik+WVpU5hBWADED4V0IGo8MmI30P1qB7hMLlUJuM0kyNpkaE6ae1UuG4trttmYfD4CqwZn7UHQmGMDyrXiAuFS1sFmCmLZMBoGhGkyCT5661Ra/iwZMCbYnHuqqRbhZM5o67sepidZ094qYfuXfvBai545ZxJ1YSxY/3+EjYaCBVTh2PGItAMQlwi5kVtTp9oxEgA7kDadavYG+oFpXbx92pZTDHckRC6k6c9NI8ye7KAjHPpn1+4ncSxewilSLepmCubKCwP2zEmYE6bCouJcLcWM2jOPEqc55KNfERJjkdKJYRA2cpCwxXTXXSSZ3Oo1np7jsel1LBCsblwPILHLKmMyjeQOXsKxRzuAB8R1nRBmAxByyVBJUJJMMxk5UIghdWAnXYeUXsJiM0qVgKIIOkAajbVjsPOPOhGYh1gwH1b57meZAj50RxDBP5gjJmhiOc+o8zz5DaaJsUE/OczF3tPilLwiQwYq1wqIYfZVpEEjry29KNgW1ZWLBWHwkhgp12MTHPWedS9o8VN0ATBBb4Rt8txBPlO9C1fPpBKgGI5TzpxQh7tRH2jQdzvzyOmOv1hPil3KqtBhixmQwY6ayN+fPrRzh2Oa3hLCBsnf5rjsNDknKBPQgSfQUr28gud0TNu54SgXYjQNJMh55wd+lOXGsMP4eysQ1jw7DVTGgGx0/Adaz1CgbV85xdbWLk71eASenieko3cQUYm02UrJzTGYfvlVviHGDeS85j+XZjTbOy5iB6+D5VXudnnV37zS2DmJXbLE5QYG0H51SKzg1GxxF4bfdzZo/4pFDFUz9R7+wne0dXRq2r7sfF74hnjeNFrCyvJAB6kaD5wKVkLLbRN8g183Op+pj2orxm547Fka+IEj0kj8CfarGKsqpkctvzPt+flRGlGF56nn6dIH2xdm0VjwEE2rEeHdiZMczyA9NvnXVOybKthE2jMNftEHxN6TPtSFwyzDs0TkSVA5lh+IE+9dC4JghC6eFBkH9RG5PUZp9YHSilc94NsXJDtlgQCNQa9UtuvUePWECGK9WaxV5Jq40NVcPakFeoqxiUJRgN40qtbdj4gNqU65x3qgjw/39pQjnMXeJ8JS9NlwCj6MCJ/fWub8b7PjAsoUwk5GzHduRnaCNNuQ5muxuJuAxGtCO3PCFv2nVhoVj9D7GD7UtoDKpOeM8/Kc2bhOf4TG5BLA5RvILgeZUageayOtW7uEs3wr2G7q8dUe2xhvR0ho5E/pSFhOLXsK+VpdFMFTusaeE/lTXhXt3Uz2AG1ztb+BwebIeTfQnmDrWltTUNuH38PrB2qZJZXtTewzhMcGdNi5guqn70CLijnz9ax2o7O3O477AXM+GZQxsrDpG+ZAZB9NxGm0UwcLt2MfYKXTny+HMfDctt924NwfPY+e9UeAdlOI8OunuGXEYQk5rTNkJB+6G8IcdZAPONxtXYFO5eG8vA/2l0U9R1nPeB8eH/hvwQfhbePLWmnhGFyyoOjH/rbf98qJdu/9NTfnE4MBXOrWz4cx6j7r/Q/Wkvs5xhrF0WcSrKUJXXQg9PqD79DXblF9Rav6iXZPEToGJLFGCeEmYI35QNfIE6HlVW0gzwhOY7k8htoNIJGp56mrDLKv4pRwCpBIYSNNRty+VJv8P3eKFq0WJcqhLHMNYMjxCIEz7ik1Fe/Izj34zPEZ8HhL1u64WGtE+LnqOY5jQHyOlbYvEZyUtmGOktKgTtE8zzj/NXb1w20XuxITcmZmfPUkk/WvYq+wXwANcB1ykEDXY9Ov+Ky35Oce/WSLdvhTWMaL9uGQqVdQfEMwjP4hGXSYnSOcUVv4bM6XBbDlFMMoByk8gTpyjTUbVcvGQtzIFYrluJpIOu5EgmOXlqakwtxAkIcoAKnXTnmjrtHrWr3scMeoGJbrKWAxrsyzb7vMJGYglj1Uqeh2MR9KpsLqv3ozlVWCjCPM5R9nWd+lb4jiwZlXQIwbVvCWbYAbcpGsb/MRieIvcnD2bkkHM2cknKDqAemgHPT66pUSc4A8/lOSpj+MW7dtWLeJmBCbFeZmBmiNPce157ZvoHW4WtnLcygk+IQCNSABzA6igvaLDrmDPBYRtzO/wCH5Uc4PxIOltNbYY5Rrz1jfWSQTHWjXTFasg5nT04lPj2HV8PcuBZe2pI6wfCx84GvsaXuD2yXyHMhMg6RBB5z06U2YHNbxN21dMruukTbYQR9dfPNQjHYcIXV1BKwQf6lhfkco+db0sVXu4Tp9U1QIXxknDrVklQvjuMRBI1zE7+QmDTpxzCrNi2VLagDkYGv46e9KHYC0XxIdxIBJX9fwp/vW8+LtD7oZj6E/qAPehtQ2y3Gcwe5yz5JgnthdZMMyE+J2CDzB1184EUE4pYNu5hbMfAjOfI6Afi1MnaC132MsWvs21N1vy+oHzpa41iSMTfuckVbakjQkCd/V/pWdfPA8j+vAm/Z3/aCfDmD+HDvcVduGciNlBjTRT+BJqPiOK3g+Q/X8TRTheFbuEtgxm8TE6ZnbxGZ2OsmdgD0NYwnDVyqzjNAmRMbElvWGCrPMGjwyqc+XH2mFtneWlz5y7wqycttR8Td2inoQoLH610vB2giqo2Age1J3CLI/iUAAAtqxI6EmB/6xTnaonQrkF5ZPOWLdeqzhrVephNYRrFZrFWknprSysZhQbjneMSFYqq7gEiflQvhPHO7ud1dYkPopJJg+c8qX32rvAI6QgUErujA1xWYrqGHIgiY5rO49Ki4n4kYc4j3qa+gdYnzBG6nkwqj3+ZJO+ob+4Eg/UGhxUFz5GZgYM5keEWi152/8mbbz8ug/WgmLWPEkqR56z1FH+3RNlhcXZzB9Y3+VKV8YhwCLb67ab0Z8LV7cT0Wmap6tv3EYuCYk4glrDi1xCyJPJb9vo4+0vI81J9K6j2d7QrfsSylLiaXEO6n8x5184d9fsXEvpmR7bfFHwnmG8iOR3Brr3Zri6YwJirEJiLeVcTZ5FZ1I6qRJU9dOtAXUtSNydP2/wATzmor7q07ekO4PtdaN9rbXFQNJAYhTAJXMZOgJAjyE86T/wDUDs+mLuJeslcoBDXVbSdCsZQQ3MESN/KugdpOyGGxKNntjMyxmGjDnod9wPlXJOH4i/g7tzCC62dGO/wlSNND1EHTYga1ypSoyODI7jqRGHBnNbQK2tsBWUxMgQdo0PLTWZioEsHvEcD4ixc6AxBE/wDX3edAMTxa9bvLdhSIysAIkZpJ8mnn9J1q7jO1tgT3dzNqNCpVvYkD6GgLdJYH/pjIPvmCsATkRivMqMozZYka65tND56VXxOJC/y7eUOwnQxJicx5Tv1NeuXe/RLiAMp1AnXXcHmP+6sf/HgXFeBnkHzEgiPQaafjS8YX83X+ZWQXiFTPcAIKjPlmJHxEDcAwNdNvlreW3aPeOQhYMWJMBwi7GNJCeIAAHTTSa3v3xlzxzggwSZ9OXkNgxqK9dR0IlXZZIzcwDvpyEmSdudaLk9c48ZJBxVEuBLgyvrKMpj+WdNCWM6AfLltQ3H8NQXkuWsqkEAsBvmGUqxOkxECrWMvXDbGRcmUQ4K6CNwBr05jYneK9Yd8RZZlKLlBLCDJGXcH72igTsB5UTWWUdeOR9/PwnMynxdkJKZlCnQsCM2bXblMiPeq+A4QjJlzESTJ2IIMyCRvpO3Xat8OjAaagCDJAkjTSRHX1+la4O7cbvAhVZBW1mAPjjSZ5HQfWjK0bbweBJmW+L5zaS83/AJcM2W9H2rbAjOPLUHyg1BxRBmNxtQy/UaEfPKfeiNvGgYa1eugRAtXwejHI0+jkb8iaHPh2CPYPia0CFP3ly5lPqyhfeRVgfP3/AK/mdEL9mlC3FCgage3OKb8PZi679VVR82J/H6Ut9mMPC223NNSJIn5n986V2E94ZR+sE2LUXL95vtEKp/pQa/8Avm+QpDFzvDLfDLXW8wXYhI9e7B8iacO0+Py2ilsS9z+XbUee59hJn1oZwrhAtQ18hsvjygHxNMqPSTJnoKIoYBSx6np9IXVTaKjYBxL9vDBQA25GuxPi3AnTMQdegnfNVDi+KLOlpN2JYgbQPXzMmt3vs14z8X2R90kRPrDP70N4g+THIo1i1BPmW1+cGrIP2zK6SkWWhTDGFxTLfuXAYBIyjTUQBr7Cn/BMCFI2YA/Oualz3n+2ug8LP8q3/aPwpr2c5ORGmtoStV2iHkNerTD1mmkXS7WDWa1NdkgvjmCa4ng+MbGY06f90kYnA3LV+2hg3L0LzIRecdT+lPXFeIi0AILO3wKOfmfIUlcVxRusruQWjYCAnl1mk/adtSDnk8RnpdHbeuM4WE7XFbdgC3mZgukn6x5Uv3u14XE3LbCLTN8U/CYAn+0wD5Zp61TxTGKA4y1mBjRh8mHL3oHT6t7W5wPlHX/HacD4/v5Hzhftined3qZQloHPyqX/AOZtPaGXQj4pNLeCxRHhbUDQdR89x9RTTY7MYe/YVi3jfdlbbXQaaSOc86YjUipcwC0HQ8WDjwIlLso9u/ib8AFcqf8ALxeL8tetNB7PWrb99h1W1fSRKeFWHR1GjKdPPYztQXhfZe5g8ULtlVNlkCMucl3YmZ8egjQaHmaYri3e8XKpVDObMII+W4/WjVvoevlhiBNqK7ecyfgnHLmJwwuYXIxGjWnJGRhuuYTHkYOlIvbrh9+3cGKfDNMy9wMCFGgjKvLKNydOY51Y4LhTw494CwvPPeAkZILeFSBoYBGu8kx0prwfbe1eUpeyqw0I5HzE+lJwQrHbkiLFdTlROdXCLqZlMiKVuL8Oglht06U2Yzg5tXHuYcg2XJPdzIE80PTyoW4N5ilu2zMNSFGwnnNbU2bTkHj31lDW1bYgfg3Gb1kMqPlBBEHUeLQkA6TsfYU8dmePd7aCOR39sRtBdOWo3PLTX50gYpLamc0asrqZDKdIkc9QRWouyMqssSGnYjl67cpFb6jRpqF8j5w1RU9e1hg+c6bjHVkYKgMmZOikQJ16QOnKqWAxtvVbhZrjTLFCwAaNNJyjRT7Gtey+JU4ZUJh0AWS0oTJyMs6AGQNgQTG9Xr2CUy66T/xUcvaef+aRMorJrbPWA2IUODIblwsMiI0s0sWPQaoY3B1HIb1omJIARYE6ty8zPy+QrLqxWGYxO86kbEaaEaVHisLd7q53UZxGXNsQTvPlV1rLDAHH6feZQDhcfnxV61JKn4MxnkJgHYT+dVr9rEKLKgkNmNxuW5EKeuX8/KrL4F1bM5i8k5jyOslfQ8jV+/ZN60t5AZ0JWNVddCPcaesHnTVm7rgdDx9en6y+RmXLn/7GHxKKILqHy9GkZh/yX61V7P4s3rVhyfGhNhzEwV8Vpj+fWatcKdUvLr4cQsCNg8SR6kAEDqrdaCYJ/wCFx12zcJFq9APkxMqw9GmPasAMhlHzH7H36SAcR57O4wZIjLuADup6ecdedG8XxRFtnN4VUeI7adf81zvj2EuQXtsuhIcSVKvzKkcm0aPOq/Aku3CTfebSbiTBPnO4FVNad0bGh2lpFzBQIz4a4Hc3zsfDaHReZjlJ+gFa8Rx+QgSAWM9TAOh+cH2HSh9rEvdvK8Rhrckt94gaBfKede4JZ724+Jf4ZhAdoG0eQoJa+ctHNtBYCis4UDn1hDhrlGzMniuNMn7o22Pv7UJxKFuIT/t+Sz/9qZOE2+8u5twNqC20zY1jyBc/IwPwrcggFvMGC6TSqmqbbyAJK7Dv4HJB9Z/Sug8NP8tP7R+Fc0wz5sTePQQPYfrNdM4YkKg6AD5CmPZykE/IS3aZGF+sMWRXqnQV6m0Tyc1ismtLjwCTyE1J0Ra7aYVoS8k+CQY5A8/y96UBcmm/inHGRCSivbYEQCQR1BB3pHS4GEqdDtXmO1UU2B1PXr856vsp2NWxvDpJLwoTfta0QXEA6HcVFijMn8OtLqSUbMZuu4FZXHClukTIPNlEkDz61GnCsXYyMm1z4YIGbpIbTXbc01cMwRW1r8bCT5eVKvF+KvaLpiGhEI7oSCNTJPWPXnNGLrO/tZUHA/XmJNRfbp6sZDDyYZEP8M7YOpC4iyy6wXVTA8yP0J9KJ8U4y5gIyAHcwWkeWo5euvKq/Zi5aS0t9jnRhqdDlIOsRy8qocYxYa5mEBSRsdI8uswK2RQ5wJ5nWWVO3wJtPjg5H2PT7wJxktdlC5GbQE8jPr5AxVM4NLY0AZh8THn+g/CaixGKz3ABuNd9oM7x7a1JxLEwSPr19+m2vlR4QgYEGAPSEuF3WNrwx4CRHTX/ADRrsHgp76/ly99AAI1hC2vlJn2A60j2eKfw5Jgw+4HXXX10+tdG7C8Q7yynIgfSNKWdpqUq46E8+/nGenG4cwT2u7IWbma5AVjrm00PU+WlcwXAXFuXAUX+VvG0HQHxHYyK+g8TakGa5j244S7YiybKM73CbZVRqRGYeQA11OgmeVY9j66wHunOc9PTEOVa1bLdIo4LAd5beZnNChdeWs84M/SrdwYkKVcYo3GaZIuDQfd+8TprGmXzrsvZ3s5h8LaAQBrhHjuH4mPy8K9BWnFbLAC4uuXX6kGnb3jygZ1e12ZeR6+sReHW7lzDRdJF+z10LJ59SNflR7gyZ0YSQxEHqpGunLnNMGKwAdQ45iQfWlvB4Z8NdF0mbTjxf09D6fkaHblSp8env5xe4zmU+KYVAPG7OzjIAVEjSAFCxoNeXMydqxwe2wuspk2rgDQVkAkawRtBnr7U2JgLfiucxt6Nr+P71o/gMAltSQBr+dBm82DkeHMoF3Cc64h2YBUrZJV1h0nUBgZEe/LaOlL3b3C50W+FIc2xI5gz/wDUzXWcXhgstz+m2g+lco7cY9xjEVFZkFsBgomGLtB99K00rOzj05+fpLopMr3eIpfsrcXRyAtweYG5/XpXsHhHxFxMOoK24ltdWHn00118utWOzNnCq6rdcF3f+XYXxHMYEmNhp9ogac+Tzbwtu0HNlVXMDJAjzq+ofZwAfT36QqvWnTDCjkxa4viIZcNajMdBGgVRux6ACp1sxaKrolpN/wAB7mhKXBYN65dYG4xiRsF+yo9d6aDhwME0kAuBHUkkR9arVTvPoP1MeWanu6RzliBz/MudmcHFg3DtHzO9L3BBmDvzePqSfzpz4y62cCyKfgSPeP1pY7P2Zt2wP7j7AQPnW2oQsyIPEzHROErscwZhcNkxLjrr9a6fwxPpSXxDD5b09VOvyp24O8r6waY6Zdtrr8oJq23Vo3zhQV6sA16jovk5oNxnjIssEyZpWTJyiNRA0M7UZNVcbhEuKVcSPqPMHkazsDFfgODOPux8PWcxxXFVUuoBXcgMQSR0BB1OnLXTbegHDsaDdNpVIBlgfPmI/Oj3bHgD2mWHVw0wNQ8DmZ05gSDr0oP2e1xEvE6KFkbTr9NPek6rvbu7BzN9Pr7lYAcGFMXwO7E5kViPDJ5/v0qvwOy5v91etgMgmZJzERqNYG9PPHFXugcvimQI1A5+oilbD40NirZ28OQ+Z/YFC6qju6WCDnEfJrWsYbjGQEAHrEUIxWDtFu8e2rOogMQCR6TtV+9doVi7s15mrdngwo4xzNMTfCWimWS5kRyJG376Gh2MwyKgUgMqjn84A+fpNBuK9o7aFrZnMuxAkD+nTmOtWMXje8tKyiVdQfaB1853516nTUsqKfOeO1ddi2nf5zTBKotkqAuac50Gs7adAeUb+dB8W8sYHuP3rW1tiEIzb7rpII/6Fa2MOzbDTrr8qP8Ay5JlEXJ4muF4YcRcABgDfSd/WnXsvbOFumyTOXVTtmQ/odPlW/Z7hORQSN+dFsfggQD9oag8wa85rNf3rGv/AM++Y4po2iGr16RW3Z6yrXLjkSygIPIHU/OB/wAaW8HxEkQ5jloKN9lfF3r22E5gCDsYE8ttzVtFpHS8Fl6fb6Sl7gpxDWM4cG1XQ+XOheNvKFZSZOVhLDmNYj0+cUWOKugHNan+1gR9YNLuOxK3HdXTKxEgGZMc9tPWelPnQAZxFjAZ44kQxZa0toHxMcvoOf0q3j1VUFuMxIjL1HWgti3lckGDpMaEf50j2oocfaXWCG81JJ+lZlN6ZlVMB4DvEBw7nMV0UzBZD+f6U04bHnuxyAEanX30pE7TcdCk5ATcOwjbzPSg1rjeJjW6ZiYAAjzkiR6zQr6UDGD1hVejez4hwJ0TiuIKoXclU5sxgVxjtLx3vbl3JOVzAkfZAj/PvW/F+MXrwK3L1xrczDOxHsCfKgeDtd5c28I1PkKYaTSBTkzYVdwCc8n9oY4JxhsEpe0fG6FSOR10nyUifURWeHdrrwvrcvM13wlOQhGiQAojcA7cqA428GYwIGwHlyr3D7Wa4o2E7+lH2IrZyJjgHrHjTEXip0QbzzHX6aU2WHVhkXVUZYjYEPoPbLr/AJpN7NdobS3QGW0iHTOVY+pMHbQRpRzEdrLTFxhg0KrsWcQpj4co3knyB9RpQn4dughyoTgCNvadYwhA3ImqnZm2Sg01Mfv5RVXgfF1xduGgORBWfw/f501dnsMqoNII09K0Sj+qrHwBmT2Gutqz5zPEuD51gfEFkeZ6UW4fhsg13iK2U61MrUWEAbdBC5IxJQa9Ws16rSstTWrV6vVJIkdusM3eLcCM4yR4RMFZOp5bz7UpdnsErYktd3AmOhJ1Prv866hx9bjWXW2uZnGXcAAHcnWdulLWA7NNPRju3OldumY35Xp1P9pSnCXbj0lA32CXFD+EZgoaGAJ1Bg8pnSpMbhggDI4nlIDR6SPwNGR2UyKf5mYk6nLA9Ik1Tvdl7jbONtjI/WtH09hTEZLegYwdgMV3pytCtsTy9R60rcX7RFLzIiqUUwM2YZzMEyu2ux2p+Ts2yiJBPM0Hu/6b944bvsqgzlyyfYzQ9fZVdYBVRmEpq0fcLGI44nMbvC3YG6QIc6DUak8tKt8IW6JRSwWRo2wHONDBJHLn710TtH2Oc2VFpc3dkHINCQFjT+oCl3s7we+rXLjBlXKRDTq0g6ZgdoOuu9FWIw+GQANp+8YqcZGCOf8AcXWwTK5JctmHhAMRzGkxsR9aZexXBPidvhYjTfxAamefxfQdKEcRzC6SDlKmBE6xvIO8tp7eYrp/ZoG5ZtkiM6gwdtelCms3oyA9RJcHpprJAweZcVQFFDsS29GOIYJlAIBI8hJqt/8AElkOcEZgRGxg8/KvNV9l3vca2GD+k4b0C5nIuJ8dIZsnMnmJHQkTPn7imL/TLijpfylsyXV8RJiGGw9ZYj3+QvivYtrBylwwOx1mPTr7xVqzbFvYb7xG1elYd2AvlB9TfpqUKr8RI6+U6tjrxVSWYKOtLFnhhuZ7jkw8hQdz5n31+VU+C9pAIW8C6A+EnUqRyI+1+XnRjH9o7A07yCf6H0kafZ86uLQRFW9W5g3CWmVO+TVgxkfeGk1ffHqyZ9hv6f5oWe0NhFFu2XvOdlRGkk/3AUZtYQ92rOmU/EV0MHpI0mY+VXrUv0l0AiNiOFs9x77/AMtWMy28AQAo9AKA8VvhvDbUi382c+fWmzjyPduC39P19tTUNnhQXlr1/ewqV05Yhfqf4Eam/YgLfQfyZy7i5IYqdI3HTnr5x+NHeL8OXBYO2jg/xWJUOf6Lc6AjqRp70OuIy4zMyB4vEhTs2UzB8oFadpsbcxOIu37xEsZgEwByUTsKYIoUcQSxy5yYEpp7CYNXvS4lUUs3nIyqPmT8qWrFoswUU4cFU2hdt7XCgcefiUhR7gj3qp6So5j/AML4Nh7i3M6qQYVQQIBMxHTYfMUg8VwCWbzC3quqsvNSRBHnv+HWjHB+0gNso0w4MldD4fiy/wBQTKw81I50vdpcaL9zxAd4sQ6mQ8D4jHM7yOsHYVwrDdOWq+Ka8OxLWD3iHVTmMnTbwj1JkHy9TXZ+EcQV0W5bMq2v6g+Yrg4zBSSCQIzHdfIEjTn1rrP+nnDjawisWzG8e83kAQAoHnCif8V1ZzWlGAYR6s3g21TqaD23gyKKW3kTWsXSwrV6oga9XJJfms1rNZrsk9WRXpr1ckmaxFZrFSdniAeVZArArNckm4rS/h1cEMJBEHzFbA1ma5OwXe7NYZnNw2VLnUkzqesTE+1WbWAAIPSrc1ma5gCWaxm/MczYCtHtTWwrYVJWJfajs3iL97MmXJAA8UepPufpVXB9hrhP8x1Uc4lj+VP81qTQx0qFtxzMWoQnJnKE7MP/ABjWADGbMzn7n3um3LrXSLvCrDAK1pGAECVBMesVbMTMa7T5dPqfnWJq1VC158cyJUEzKQ4bbT/x20Tl4VA09hVa9ZB3FFSaiuIDvRAAmkAnAoCSBqdzufryqjcwKgzFMT4XpVd8NVgAOkjZPWcV/wBR+BOj99bByk5pHI8xp56+9JC27105QrMTyivpw4IHfUdKzb4Yg+FFU+SgfhUIzIGIE5J2M7Fta/m3x4vsr08zRnifZtLgIkr5jcag/kKebtrkRUDYUVMTm45zOSXuxF9Ce6dXUmYJKFSNiDB2qtZ7MYkvHcupY6mUyDz0bQeg9uVdhOEFWcJhBU2zUXuBiL/AOEDD2hbT1JP2m5n6D5UwYTCzptV4YRelWEEV3EyyT1lC5hyu/wA6mwh5VbNQizBkVJJLlr1emvVJJ//Z"/>
          <p:cNvSpPr>
            <a:spLocks noChangeAspect="1" noChangeArrowheads="1"/>
          </p:cNvSpPr>
          <p:nvPr/>
        </p:nvSpPr>
        <p:spPr bwMode="auto">
          <a:xfrm>
            <a:off x="304800" y="144463"/>
            <a:ext cx="304800" cy="304800"/>
          </a:xfrm>
          <a:prstGeom prst="rect">
            <a:avLst/>
          </a:prstGeom>
          <a:noFill/>
          <a:ln w="9525">
            <a:noFill/>
            <a:miter lim="800000"/>
            <a:headEnd/>
            <a:tailEnd/>
          </a:ln>
        </p:spPr>
        <p:txBody>
          <a:bodyPr/>
          <a:lstStyle/>
          <a:p>
            <a:endParaRPr lang="en-ZA" altLang="en-US" dirty="0"/>
          </a:p>
        </p:txBody>
      </p:sp>
      <p:sp>
        <p:nvSpPr>
          <p:cNvPr id="2" name="Rectangle 1"/>
          <p:cNvSpPr/>
          <p:nvPr/>
        </p:nvSpPr>
        <p:spPr>
          <a:xfrm>
            <a:off x="1847850" y="145028"/>
            <a:ext cx="7531298" cy="2785378"/>
          </a:xfrm>
          <a:prstGeom prst="rect">
            <a:avLst/>
          </a:prstGeom>
        </p:spPr>
        <p:txBody>
          <a:bodyPr wrap="square">
            <a:spAutoFit/>
          </a:bodyPr>
          <a:lstStyle/>
          <a:p>
            <a:pPr algn="ctr"/>
            <a:endParaRPr lang="en-ZA" dirty="0" smtClean="0"/>
          </a:p>
          <a:p>
            <a:pPr algn="ctr"/>
            <a:endParaRPr lang="en-ZA" dirty="0"/>
          </a:p>
          <a:p>
            <a:pPr algn="ctr"/>
            <a:r>
              <a:rPr lang="en-ZA" sz="2800" dirty="0" smtClean="0">
                <a:solidFill>
                  <a:srgbClr val="FFFF00"/>
                </a:solidFill>
              </a:rPr>
              <a:t>	</a:t>
            </a:r>
          </a:p>
          <a:p>
            <a:pPr algn="ctr"/>
            <a:r>
              <a:rPr lang="en-ZA" sz="2800" dirty="0" smtClean="0">
                <a:solidFill>
                  <a:srgbClr val="FFFF00"/>
                </a:solidFill>
              </a:rPr>
              <a:t>DECIDUOUS </a:t>
            </a:r>
            <a:r>
              <a:rPr lang="en-ZA" sz="2800" dirty="0" smtClean="0">
                <a:solidFill>
                  <a:srgbClr val="FFFF00"/>
                </a:solidFill>
              </a:rPr>
              <a:t>FRUIT DEVELOPMENT CHAMBER</a:t>
            </a:r>
          </a:p>
          <a:p>
            <a:pPr algn="ctr"/>
            <a:r>
              <a:rPr lang="en-ZA" sz="2800" dirty="0" smtClean="0">
                <a:solidFill>
                  <a:srgbClr val="FFFF00"/>
                </a:solidFill>
              </a:rPr>
              <a:t>SUMMIT LAUNCH</a:t>
            </a:r>
            <a:r>
              <a:rPr lang="en-ZA" sz="2800" dirty="0" smtClean="0"/>
              <a:t/>
            </a:r>
            <a:br>
              <a:rPr lang="en-ZA" sz="2800" dirty="0" smtClean="0"/>
            </a:br>
            <a:endParaRPr lang="en-ZA" dirty="0"/>
          </a:p>
        </p:txBody>
      </p:sp>
      <p:sp>
        <p:nvSpPr>
          <p:cNvPr id="18" name="Rectangle 17"/>
          <p:cNvSpPr/>
          <p:nvPr/>
        </p:nvSpPr>
        <p:spPr>
          <a:xfrm>
            <a:off x="1847850" y="3276575"/>
            <a:ext cx="7179643" cy="1923604"/>
          </a:xfrm>
          <a:prstGeom prst="rect">
            <a:avLst/>
          </a:prstGeom>
        </p:spPr>
        <p:txBody>
          <a:bodyPr wrap="square">
            <a:spAutoFit/>
          </a:bodyPr>
          <a:lstStyle/>
          <a:p>
            <a:pPr algn="ctr"/>
            <a:endParaRPr lang="en-ZA" dirty="0" smtClean="0"/>
          </a:p>
          <a:p>
            <a:pPr algn="ctr"/>
            <a:r>
              <a:rPr lang="en-ZA" sz="2800" b="1" dirty="0" smtClean="0">
                <a:solidFill>
                  <a:schemeClr val="accent3">
                    <a:lumMod val="50000"/>
                  </a:schemeClr>
                </a:solidFill>
              </a:rPr>
              <a:t>CAPACITY AND CAPABILITY – DRIVERS TO TRANSFORMATION</a:t>
            </a:r>
            <a:r>
              <a:rPr lang="en-ZA" sz="2800" dirty="0" smtClean="0"/>
              <a:t/>
            </a:r>
            <a:br>
              <a:rPr lang="en-ZA" sz="2800" dirty="0" smtClean="0"/>
            </a:br>
            <a:r>
              <a:rPr lang="en-ZA" dirty="0" smtClean="0"/>
              <a:t/>
            </a:r>
            <a:br>
              <a:rPr lang="en-ZA" dirty="0" smtClean="0"/>
            </a:br>
            <a:endParaRPr lang="en-ZA" dirty="0"/>
          </a:p>
        </p:txBody>
      </p:sp>
      <p:sp>
        <p:nvSpPr>
          <p:cNvPr id="5" name="AutoShape 2" descr="Image result for deciduous FRUI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CONCLUSION</a:t>
            </a:r>
            <a:endParaRPr lang="en-ZA" dirty="0"/>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10</a:t>
            </a:fld>
            <a:endParaRPr lang="en-ZA" dirty="0"/>
          </a:p>
        </p:txBody>
      </p:sp>
      <p:sp>
        <p:nvSpPr>
          <p:cNvPr id="5" name="Content Placeholder 2"/>
          <p:cNvSpPr>
            <a:spLocks noGrp="1"/>
          </p:cNvSpPr>
          <p:nvPr>
            <p:ph idx="1"/>
          </p:nvPr>
        </p:nvSpPr>
        <p:spPr>
          <a:xfrm>
            <a:off x="306140" y="1404367"/>
            <a:ext cx="6912769" cy="5508985"/>
          </a:xfrm>
        </p:spPr>
        <p:txBody>
          <a:bodyPr/>
          <a:lstStyle/>
          <a:p>
            <a:pPr lvl="1" algn="just">
              <a:spcBef>
                <a:spcPts val="0"/>
              </a:spcBef>
              <a:buFont typeface="Wingdings" panose="05000000000000000000" pitchFamily="2" charset="2"/>
              <a:buChar char="§"/>
            </a:pPr>
            <a:endParaRPr lang="en-ZA" dirty="0" smtClean="0">
              <a:latin typeface="Arial"/>
              <a:ea typeface="Times New Roman"/>
            </a:endParaRPr>
          </a:p>
          <a:p>
            <a:pPr lvl="1" algn="just">
              <a:spcBef>
                <a:spcPts val="0"/>
              </a:spcBef>
              <a:buFont typeface="Wingdings" panose="05000000000000000000" pitchFamily="2" charset="2"/>
              <a:buChar char="§"/>
            </a:pPr>
            <a:endParaRPr lang="en-ZA" b="1" dirty="0" smtClean="0">
              <a:latin typeface="Arial"/>
              <a:ea typeface="Times New Roman"/>
            </a:endParaRPr>
          </a:p>
          <a:p>
            <a:pPr lvl="2" algn="just">
              <a:spcBef>
                <a:spcPts val="0"/>
              </a:spcBef>
              <a:buFont typeface="Courier New" panose="02070309020205020404" pitchFamily="49" charset="0"/>
              <a:buChar char="o"/>
            </a:pPr>
            <a:r>
              <a:rPr lang="en-ZA" b="1" dirty="0" smtClean="0">
                <a:latin typeface="Arial"/>
                <a:ea typeface="Times New Roman"/>
              </a:rPr>
              <a:t>EFFECTIVE GOVERNANCE OF AET SYSTEM</a:t>
            </a:r>
            <a:r>
              <a:rPr lang="en-ZA" dirty="0" smtClean="0">
                <a:solidFill>
                  <a:srgbClr val="FF0000"/>
                </a:solidFill>
                <a:latin typeface="Arial"/>
                <a:ea typeface="Times New Roman"/>
              </a:rPr>
              <a:t>: </a:t>
            </a:r>
            <a:r>
              <a:rPr lang="en-ZA" dirty="0" smtClean="0">
                <a:latin typeface="Arial"/>
                <a:ea typeface="Times New Roman"/>
              </a:rPr>
              <a:t>– the system is governed in a collaborative manner to design, implement and evaluate relevant and accountable training programmes</a:t>
            </a:r>
          </a:p>
          <a:p>
            <a:pPr lvl="2" algn="just">
              <a:spcBef>
                <a:spcPts val="0"/>
              </a:spcBef>
              <a:buFont typeface="Courier New" panose="02070309020205020404" pitchFamily="49" charset="0"/>
              <a:buChar char="o"/>
            </a:pPr>
            <a:endParaRPr lang="en-ZA" dirty="0" smtClean="0">
              <a:solidFill>
                <a:srgbClr val="FF0000"/>
              </a:solidFill>
              <a:latin typeface="Arial"/>
              <a:ea typeface="Times New Roman"/>
            </a:endParaRPr>
          </a:p>
          <a:p>
            <a:pPr lvl="2" algn="just">
              <a:spcBef>
                <a:spcPts val="0"/>
              </a:spcBef>
              <a:buFont typeface="Courier New" panose="02070309020205020404" pitchFamily="49" charset="0"/>
              <a:buChar char="o"/>
            </a:pPr>
            <a:r>
              <a:rPr lang="en-ZA" b="1" dirty="0" smtClean="0">
                <a:latin typeface="Arial"/>
                <a:ea typeface="Times New Roman"/>
              </a:rPr>
              <a:t>GREATER REACH AND INCLUSION </a:t>
            </a:r>
            <a:r>
              <a:rPr lang="en-ZA" dirty="0" smtClean="0">
                <a:latin typeface="Arial"/>
                <a:ea typeface="Times New Roman"/>
              </a:rPr>
              <a:t>– the system is structured to accommodate the needs and requirements of women and youth, those in elementary occupations, land reform beneficiaries and those working in the informal sector, and to create pathways for employment and advancement</a:t>
            </a:r>
          </a:p>
          <a:p>
            <a:pPr lvl="2" algn="just">
              <a:spcBef>
                <a:spcPts val="0"/>
              </a:spcBef>
              <a:buFont typeface="Courier New" panose="02070309020205020404" pitchFamily="49" charset="0"/>
              <a:buChar char="o"/>
            </a:pPr>
            <a:endParaRPr lang="en-ZA" dirty="0">
              <a:latin typeface="Arial"/>
              <a:ea typeface="Times New Roman"/>
            </a:endParaRPr>
          </a:p>
          <a:p>
            <a:pPr lvl="2" algn="just">
              <a:spcBef>
                <a:spcPts val="0"/>
              </a:spcBef>
              <a:buFont typeface="Courier New" panose="02070309020205020404" pitchFamily="49" charset="0"/>
              <a:buChar char="o"/>
            </a:pPr>
            <a:r>
              <a:rPr lang="en-ZA" b="1" dirty="0" smtClean="0">
                <a:latin typeface="Arial"/>
                <a:ea typeface="Times New Roman"/>
              </a:rPr>
              <a:t>UNITY OF THOUGHT AND COLLECTIVE ACTION </a:t>
            </a:r>
            <a:r>
              <a:rPr lang="en-ZA" dirty="0" smtClean="0">
                <a:latin typeface="Arial"/>
                <a:ea typeface="Times New Roman"/>
              </a:rPr>
              <a:t>– all stakeholders share the same understanding of the concept and practical application of capacity building for transformation in the sector. This understanding  is translated into collaborative collective that traverses structural and institutional boundaries</a:t>
            </a:r>
          </a:p>
          <a:p>
            <a:pPr lvl="2" algn="just">
              <a:spcBef>
                <a:spcPts val="0"/>
              </a:spcBef>
              <a:buFont typeface="Courier New" panose="02070309020205020404" pitchFamily="49" charset="0"/>
              <a:buChar char="o"/>
            </a:pPr>
            <a:endParaRPr lang="en-ZA" dirty="0">
              <a:latin typeface="Arial"/>
              <a:ea typeface="Times New Roman"/>
            </a:endParaRPr>
          </a:p>
          <a:p>
            <a:pPr>
              <a:lnSpc>
                <a:spcPct val="150000"/>
              </a:lnSpc>
              <a:spcBef>
                <a:spcPts val="0"/>
              </a:spcBef>
              <a:spcAft>
                <a:spcPts val="600"/>
              </a:spcAft>
            </a:pPr>
            <a:endParaRPr kumimoji="1" lang="en-ZA" sz="2000" dirty="0">
              <a:solidFill>
                <a:srgbClr val="99FF99">
                  <a:lumMod val="10000"/>
                </a:srgb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932" y="1404367"/>
            <a:ext cx="268299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4932" y="3636615"/>
            <a:ext cx="2812764" cy="1566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933" y="5292799"/>
            <a:ext cx="3096344"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3042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CONCLUSION</a:t>
            </a:r>
            <a:endParaRPr lang="en-ZA" dirty="0"/>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11</a:t>
            </a:fld>
            <a:endParaRPr lang="en-ZA" dirty="0"/>
          </a:p>
        </p:txBody>
      </p:sp>
      <p:sp>
        <p:nvSpPr>
          <p:cNvPr id="5" name="Content Placeholder 2"/>
          <p:cNvSpPr>
            <a:spLocks noGrp="1"/>
          </p:cNvSpPr>
          <p:nvPr>
            <p:ph idx="1"/>
          </p:nvPr>
        </p:nvSpPr>
        <p:spPr>
          <a:xfrm>
            <a:off x="306140" y="1404367"/>
            <a:ext cx="6912769" cy="5508985"/>
          </a:xfrm>
        </p:spPr>
        <p:txBody>
          <a:bodyPr/>
          <a:lstStyle/>
          <a:p>
            <a:pPr lvl="1" algn="just">
              <a:spcBef>
                <a:spcPts val="0"/>
              </a:spcBef>
              <a:buFont typeface="Wingdings" panose="05000000000000000000" pitchFamily="2" charset="2"/>
              <a:buChar char="§"/>
            </a:pPr>
            <a:endParaRPr lang="en-ZA" dirty="0" smtClean="0">
              <a:latin typeface="Arial"/>
              <a:ea typeface="Times New Roman"/>
            </a:endParaRPr>
          </a:p>
          <a:p>
            <a:pPr lvl="1" algn="just">
              <a:spcBef>
                <a:spcPts val="0"/>
              </a:spcBef>
              <a:buFont typeface="Wingdings" panose="05000000000000000000" pitchFamily="2" charset="2"/>
              <a:buChar char="§"/>
            </a:pPr>
            <a:endParaRPr lang="en-ZA" dirty="0" smtClean="0">
              <a:latin typeface="Arial"/>
              <a:ea typeface="Times New Roman"/>
            </a:endParaRPr>
          </a:p>
          <a:p>
            <a:pPr lvl="2" algn="just">
              <a:spcBef>
                <a:spcPts val="0"/>
              </a:spcBef>
              <a:buFont typeface="Courier New" panose="02070309020205020404" pitchFamily="49" charset="0"/>
              <a:buChar char="o"/>
            </a:pPr>
            <a:r>
              <a:rPr lang="en-ZA" b="1" dirty="0" smtClean="0">
                <a:latin typeface="Arial"/>
                <a:ea typeface="Times New Roman"/>
              </a:rPr>
              <a:t>FINANCING SOURCES AND MECHANISMS </a:t>
            </a:r>
            <a:r>
              <a:rPr lang="en-ZA" dirty="0" smtClean="0">
                <a:latin typeface="Arial"/>
                <a:ea typeface="Times New Roman"/>
              </a:rPr>
              <a:t>– the current single – channel financing mechanisms need to be augmented with additional financing sources and mechanisms managed, monitored and evaluated collectively by both government and the industry</a:t>
            </a:r>
          </a:p>
          <a:p>
            <a:pPr lvl="2" algn="just">
              <a:spcBef>
                <a:spcPts val="0"/>
              </a:spcBef>
              <a:buFont typeface="Courier New" panose="02070309020205020404" pitchFamily="49" charset="0"/>
              <a:buChar char="o"/>
            </a:pPr>
            <a:endParaRPr lang="en-ZA" dirty="0" smtClean="0">
              <a:solidFill>
                <a:srgbClr val="FF0000"/>
              </a:solidFill>
              <a:latin typeface="Arial"/>
              <a:ea typeface="Times New Roman"/>
            </a:endParaRPr>
          </a:p>
          <a:p>
            <a:pPr lvl="2" algn="just">
              <a:spcBef>
                <a:spcPts val="0"/>
              </a:spcBef>
              <a:buFont typeface="Courier New" panose="02070309020205020404" pitchFamily="49" charset="0"/>
              <a:buChar char="o"/>
            </a:pPr>
            <a:endParaRPr lang="en-ZA" dirty="0">
              <a:latin typeface="Arial"/>
              <a:ea typeface="Times New Roman"/>
            </a:endParaRPr>
          </a:p>
          <a:p>
            <a:pPr>
              <a:lnSpc>
                <a:spcPct val="150000"/>
              </a:lnSpc>
              <a:spcBef>
                <a:spcPts val="0"/>
              </a:spcBef>
              <a:spcAft>
                <a:spcPts val="600"/>
              </a:spcAft>
            </a:pPr>
            <a:endParaRPr kumimoji="1" lang="en-ZA" sz="2000" dirty="0">
              <a:solidFill>
                <a:srgbClr val="99FF99">
                  <a:lumMod val="10000"/>
                </a:srgb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932" y="1404367"/>
            <a:ext cx="268299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4932" y="3636615"/>
            <a:ext cx="2812764" cy="1566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933" y="5292799"/>
            <a:ext cx="3096344"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481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ZA"/>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7916" y="-251818"/>
            <a:ext cx="10891316" cy="7813081"/>
          </a:xfrm>
        </p:spPr>
      </p:pic>
    </p:spTree>
    <p:extLst>
      <p:ext uri="{BB962C8B-B14F-4D97-AF65-F5344CB8AC3E}">
        <p14:creationId xmlns:p14="http://schemas.microsoft.com/office/powerpoint/2010/main" val="210481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OUTLINE</a:t>
            </a:r>
            <a:endParaRPr lang="en-ZA" dirty="0"/>
          </a:p>
        </p:txBody>
      </p:sp>
      <p:sp>
        <p:nvSpPr>
          <p:cNvPr id="3" name="Content Placeholder 2"/>
          <p:cNvSpPr>
            <a:spLocks noGrp="1"/>
          </p:cNvSpPr>
          <p:nvPr>
            <p:ph idx="1"/>
          </p:nvPr>
        </p:nvSpPr>
        <p:spPr/>
        <p:txBody>
          <a:bodyPr/>
          <a:lstStyle/>
          <a:p>
            <a:pPr marL="285750" indent="-285750">
              <a:buFont typeface="Wingdings" panose="05000000000000000000" pitchFamily="2" charset="2"/>
              <a:buChar char="§"/>
            </a:pPr>
            <a:endParaRPr kumimoji="1" lang="en-ZA" sz="2000" b="1" dirty="0">
              <a:solidFill>
                <a:srgbClr val="99FF99">
                  <a:lumMod val="10000"/>
                </a:srgbClr>
              </a:solidFill>
              <a:effectLst>
                <a:outerShdw blurRad="38100" dist="38100" dir="2700000" algn="tl">
                  <a:srgbClr val="000000">
                    <a:alpha val="43137"/>
                  </a:srgbClr>
                </a:outerShdw>
              </a:effectLst>
            </a:endParaRPr>
          </a:p>
          <a:p>
            <a:pPr marL="285750" indent="-285750" algn="just">
              <a:lnSpc>
                <a:spcPct val="150000"/>
              </a:lnSpc>
              <a:spcBef>
                <a:spcPts val="0"/>
              </a:spcBef>
              <a:buFont typeface="Wingdings" panose="05000000000000000000" pitchFamily="2" charset="2"/>
              <a:buChar char="§"/>
            </a:pPr>
            <a:r>
              <a:rPr lang="en-ZA" sz="2400" dirty="0"/>
              <a:t> </a:t>
            </a:r>
            <a:r>
              <a:rPr lang="en-ZA" sz="2400" dirty="0" smtClean="0"/>
              <a:t>Context</a:t>
            </a:r>
          </a:p>
          <a:p>
            <a:pPr marL="285750" indent="-285750" algn="just">
              <a:lnSpc>
                <a:spcPct val="150000"/>
              </a:lnSpc>
              <a:spcBef>
                <a:spcPts val="0"/>
              </a:spcBef>
              <a:buFont typeface="Wingdings" panose="05000000000000000000" pitchFamily="2" charset="2"/>
              <a:buChar char="§"/>
            </a:pPr>
            <a:r>
              <a:rPr lang="en-ZA" sz="2400" dirty="0"/>
              <a:t> </a:t>
            </a:r>
            <a:r>
              <a:rPr lang="en-ZA" sz="2400" dirty="0" smtClean="0"/>
              <a:t>Current landscape</a:t>
            </a:r>
          </a:p>
          <a:p>
            <a:pPr marL="285750" indent="-285750" algn="just">
              <a:lnSpc>
                <a:spcPct val="150000"/>
              </a:lnSpc>
              <a:spcBef>
                <a:spcPts val="0"/>
              </a:spcBef>
              <a:buFont typeface="Wingdings" panose="05000000000000000000" pitchFamily="2" charset="2"/>
              <a:buChar char="§"/>
            </a:pPr>
            <a:r>
              <a:rPr lang="en-ZA" sz="2400" dirty="0" smtClean="0"/>
              <a:t>Capacity  </a:t>
            </a:r>
            <a:r>
              <a:rPr lang="en-ZA" sz="2400" dirty="0" err="1" smtClean="0"/>
              <a:t>vrs</a:t>
            </a:r>
            <a:r>
              <a:rPr lang="en-ZA" sz="2400" dirty="0" smtClean="0"/>
              <a:t> capability</a:t>
            </a:r>
          </a:p>
          <a:p>
            <a:pPr marL="285750" indent="-285750" algn="just">
              <a:lnSpc>
                <a:spcPct val="150000"/>
              </a:lnSpc>
              <a:spcBef>
                <a:spcPts val="0"/>
              </a:spcBef>
              <a:buFont typeface="Wingdings" panose="05000000000000000000" pitchFamily="2" charset="2"/>
              <a:buChar char="§"/>
            </a:pPr>
            <a:r>
              <a:rPr lang="en-ZA" sz="2400" dirty="0" smtClean="0"/>
              <a:t>Capacity  development road map</a:t>
            </a:r>
          </a:p>
          <a:p>
            <a:pPr marL="285750" indent="-285750" algn="just">
              <a:lnSpc>
                <a:spcPct val="150000"/>
              </a:lnSpc>
              <a:spcBef>
                <a:spcPts val="0"/>
              </a:spcBef>
              <a:buFont typeface="Wingdings" panose="05000000000000000000" pitchFamily="2" charset="2"/>
              <a:buChar char="§"/>
            </a:pPr>
            <a:r>
              <a:rPr lang="en-ZA" sz="2400" dirty="0"/>
              <a:t> </a:t>
            </a:r>
            <a:r>
              <a:rPr lang="en-ZA" sz="2400" dirty="0" smtClean="0"/>
              <a:t>Ideal interventions</a:t>
            </a:r>
          </a:p>
          <a:p>
            <a:pPr marL="285750" indent="-285750" algn="just">
              <a:lnSpc>
                <a:spcPct val="150000"/>
              </a:lnSpc>
              <a:spcBef>
                <a:spcPts val="0"/>
              </a:spcBef>
              <a:buFont typeface="Wingdings" panose="05000000000000000000" pitchFamily="2" charset="2"/>
              <a:buChar char="§"/>
            </a:pPr>
            <a:r>
              <a:rPr lang="en-ZA" sz="2400" dirty="0" smtClean="0"/>
              <a:t>Conclusion</a:t>
            </a:r>
            <a:endParaRPr lang="en-ZA" sz="2400" dirty="0"/>
          </a:p>
          <a:p>
            <a:pPr marL="285750" indent="-285750" algn="just">
              <a:lnSpc>
                <a:spcPct val="150000"/>
              </a:lnSpc>
              <a:spcBef>
                <a:spcPts val="0"/>
              </a:spcBef>
            </a:pPr>
            <a:endParaRPr lang="en-ZA" dirty="0" smtClean="0">
              <a:solidFill>
                <a:srgbClr val="FF0000"/>
              </a:solidFill>
            </a:endParaRPr>
          </a:p>
          <a:p>
            <a:pPr marL="285750" indent="-285750" algn="just">
              <a:buFont typeface="Wingdings" panose="05000000000000000000" pitchFamily="2" charset="2"/>
              <a:buChar char="§"/>
            </a:pPr>
            <a:endParaRPr lang="en-ZA" dirty="0" smtClean="0">
              <a:solidFill>
                <a:srgbClr val="FF0000"/>
              </a:solidFill>
            </a:endParaRPr>
          </a:p>
          <a:p>
            <a:pPr marL="285750" indent="-285750" algn="just">
              <a:buFont typeface="Wingdings" panose="05000000000000000000" pitchFamily="2" charset="2"/>
              <a:buChar char="§"/>
            </a:pPr>
            <a:endParaRPr lang="en-ZA" dirty="0" smtClean="0">
              <a:solidFill>
                <a:srgbClr val="FF0000"/>
              </a:solidFill>
            </a:endParaRPr>
          </a:p>
          <a:p>
            <a:pPr marL="285750" indent="-285750">
              <a:buFont typeface="Wingdings" panose="05000000000000000000" pitchFamily="2" charset="2"/>
              <a:buChar char="§"/>
            </a:pPr>
            <a:endParaRPr lang="en-ZA" dirty="0"/>
          </a:p>
          <a:p>
            <a:pPr marL="285750" indent="-285750">
              <a:buFont typeface="Wingdings" panose="05000000000000000000" pitchFamily="2" charset="2"/>
              <a:buChar char="§"/>
            </a:pPr>
            <a:endParaRPr lang="en-ZA" dirty="0" smtClean="0"/>
          </a:p>
          <a:p>
            <a:pPr marL="285750" indent="-285750">
              <a:buFont typeface="Wingdings" panose="05000000000000000000" pitchFamily="2" charset="2"/>
              <a:buChar char="§"/>
            </a:pPr>
            <a:endParaRPr lang="en-ZA" dirty="0" smtClean="0"/>
          </a:p>
          <a:p>
            <a:endParaRPr lang="en-ZA" dirty="0"/>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2</a:t>
            </a:fld>
            <a:endParaRPr lang="en-ZA" dirty="0"/>
          </a:p>
        </p:txBody>
      </p:sp>
    </p:spTree>
    <p:extLst>
      <p:ext uri="{BB962C8B-B14F-4D97-AF65-F5344CB8AC3E}">
        <p14:creationId xmlns:p14="http://schemas.microsoft.com/office/powerpoint/2010/main" val="1308402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172" y="180231"/>
            <a:ext cx="8732943" cy="922514"/>
          </a:xfrm>
        </p:spPr>
        <p:txBody>
          <a:bodyPr>
            <a:normAutofit/>
          </a:bodyPr>
          <a:lstStyle/>
          <a:p>
            <a:r>
              <a:rPr lang="en-ZA" dirty="0" smtClean="0"/>
              <a:t>NATIONAL DEVELOPMENT TARGETS RELATING TO CAPACITY BUILDING IN AGRICULTURE</a:t>
            </a:r>
            <a:endParaRPr lang="en-ZA" dirty="0"/>
          </a:p>
        </p:txBody>
      </p:sp>
      <p:sp>
        <p:nvSpPr>
          <p:cNvPr id="3" name="Content Placeholder 2"/>
          <p:cNvSpPr>
            <a:spLocks noGrp="1"/>
          </p:cNvSpPr>
          <p:nvPr>
            <p:ph idx="1"/>
          </p:nvPr>
        </p:nvSpPr>
        <p:spPr>
          <a:xfrm>
            <a:off x="522164" y="1548383"/>
            <a:ext cx="9937104" cy="4896544"/>
          </a:xfrm>
        </p:spPr>
        <p:txBody>
          <a:bodyPr>
            <a:normAutofit/>
          </a:bodyPr>
          <a:lstStyle/>
          <a:p>
            <a:pPr marL="0" lvl="1" indent="0" algn="just">
              <a:lnSpc>
                <a:spcPct val="120000"/>
              </a:lnSpc>
              <a:spcBef>
                <a:spcPts val="0"/>
              </a:spcBef>
              <a:buNone/>
            </a:pPr>
            <a:endParaRPr lang="en-GB" dirty="0">
              <a:latin typeface="Arial"/>
              <a:ea typeface="Times New Roman"/>
            </a:endParaRPr>
          </a:p>
          <a:p>
            <a:pPr marL="0" lvl="1" indent="0" algn="just">
              <a:lnSpc>
                <a:spcPct val="120000"/>
              </a:lnSpc>
              <a:spcBef>
                <a:spcPts val="0"/>
              </a:spcBef>
              <a:buNone/>
            </a:pPr>
            <a:r>
              <a:rPr lang="en-GB" dirty="0" smtClean="0">
                <a:latin typeface="Arial"/>
                <a:ea typeface="Times New Roman"/>
              </a:rPr>
              <a:t> National Development Plan (NDP)  agenda for Agricultural Education and Training for the next 12yrs (NPC, 2011) :</a:t>
            </a:r>
          </a:p>
          <a:p>
            <a:pPr marL="0" lvl="1" indent="0" algn="just">
              <a:lnSpc>
                <a:spcPct val="120000"/>
              </a:lnSpc>
              <a:spcBef>
                <a:spcPts val="0"/>
              </a:spcBef>
              <a:buNone/>
            </a:pPr>
            <a:r>
              <a:rPr lang="en-GB" dirty="0">
                <a:latin typeface="Arial"/>
                <a:ea typeface="Times New Roman"/>
              </a:rPr>
              <a:t> </a:t>
            </a:r>
          </a:p>
          <a:p>
            <a:pPr lvl="1" algn="just">
              <a:lnSpc>
                <a:spcPct val="120000"/>
              </a:lnSpc>
              <a:spcBef>
                <a:spcPts val="0"/>
              </a:spcBef>
              <a:buFont typeface="Wingdings" panose="05000000000000000000" pitchFamily="2" charset="2"/>
              <a:buChar char="§"/>
            </a:pPr>
            <a:r>
              <a:rPr lang="en-GB" dirty="0" smtClean="0">
                <a:latin typeface="Arial"/>
                <a:ea typeface="Times New Roman"/>
              </a:rPr>
              <a:t>The creation of  an additional 1 million jobs in the agriculture, agro-processing and related sectors</a:t>
            </a:r>
          </a:p>
          <a:p>
            <a:pPr lvl="1" algn="just">
              <a:lnSpc>
                <a:spcPct val="120000"/>
              </a:lnSpc>
              <a:spcBef>
                <a:spcPts val="0"/>
              </a:spcBef>
              <a:buFont typeface="Wingdings" panose="05000000000000000000" pitchFamily="2" charset="2"/>
              <a:buChar char="§"/>
            </a:pPr>
            <a:r>
              <a:rPr lang="en-GB" dirty="0" smtClean="0">
                <a:latin typeface="Arial"/>
                <a:ea typeface="Times New Roman"/>
              </a:rPr>
              <a:t>Increased investment  in agricultural technologies, research and the development of adaptation strategies</a:t>
            </a:r>
          </a:p>
          <a:p>
            <a:pPr lvl="1" algn="just">
              <a:lnSpc>
                <a:spcPct val="120000"/>
              </a:lnSpc>
              <a:spcBef>
                <a:spcPts val="0"/>
              </a:spcBef>
              <a:buFont typeface="Wingdings" panose="05000000000000000000" pitchFamily="2" charset="2"/>
              <a:buChar char="§"/>
            </a:pPr>
            <a:r>
              <a:rPr lang="en-GB" dirty="0" smtClean="0">
                <a:latin typeface="Arial"/>
                <a:ea typeface="Times New Roman"/>
              </a:rPr>
              <a:t>Expanding the colleges system with a focus on improving quality</a:t>
            </a:r>
          </a:p>
          <a:p>
            <a:pPr lvl="1" algn="just">
              <a:lnSpc>
                <a:spcPct val="120000"/>
              </a:lnSpc>
              <a:spcBef>
                <a:spcPts val="0"/>
              </a:spcBef>
              <a:buFont typeface="Wingdings" panose="05000000000000000000" pitchFamily="2" charset="2"/>
              <a:buChar char="§"/>
            </a:pPr>
            <a:r>
              <a:rPr lang="en-GB" dirty="0" smtClean="0">
                <a:latin typeface="Arial"/>
                <a:ea typeface="Times New Roman"/>
              </a:rPr>
              <a:t>Improved skills development and training including entrepreneurship training</a:t>
            </a:r>
            <a:r>
              <a:rPr lang="en-GB" dirty="0">
                <a:latin typeface="Arial"/>
                <a:ea typeface="Times New Roman"/>
              </a:rPr>
              <a:t> </a:t>
            </a:r>
            <a:r>
              <a:rPr lang="en-GB" dirty="0" smtClean="0">
                <a:latin typeface="Arial"/>
                <a:ea typeface="Times New Roman"/>
              </a:rPr>
              <a:t>and a new cadre of extension officers</a:t>
            </a:r>
          </a:p>
          <a:p>
            <a:pPr lvl="1" algn="just">
              <a:lnSpc>
                <a:spcPct val="120000"/>
              </a:lnSpc>
              <a:spcBef>
                <a:spcPts val="0"/>
              </a:spcBef>
              <a:buFont typeface="Wingdings" panose="05000000000000000000" pitchFamily="2" charset="2"/>
              <a:buChar char="§"/>
            </a:pPr>
            <a:r>
              <a:rPr lang="en-GB" dirty="0" smtClean="0">
                <a:latin typeface="Arial"/>
                <a:ea typeface="Times New Roman"/>
              </a:rPr>
              <a:t>Innovative means  for agricultural extension and training by the state in partnership with industries </a:t>
            </a:r>
            <a:endParaRPr lang="en-GB" dirty="0">
              <a:latin typeface="Arial"/>
              <a:ea typeface="Times New Roman"/>
            </a:endParaRPr>
          </a:p>
          <a:p>
            <a:pPr lvl="1" algn="just">
              <a:lnSpc>
                <a:spcPct val="120000"/>
              </a:lnSpc>
              <a:spcBef>
                <a:spcPts val="0"/>
              </a:spcBef>
              <a:buFont typeface="Wingdings" panose="05000000000000000000" pitchFamily="2" charset="2"/>
              <a:buChar char="§"/>
            </a:pPr>
            <a:endParaRPr lang="en-GB" dirty="0">
              <a:latin typeface="Arial"/>
              <a:ea typeface="Times New Roman"/>
            </a:endParaRPr>
          </a:p>
          <a:p>
            <a:pPr marL="0" lvl="1" indent="0" algn="just">
              <a:lnSpc>
                <a:spcPct val="120000"/>
              </a:lnSpc>
              <a:spcBef>
                <a:spcPts val="0"/>
              </a:spcBef>
              <a:buNone/>
            </a:pPr>
            <a:endParaRPr lang="en-ZA" sz="7200" dirty="0" smtClean="0">
              <a:latin typeface="Arial"/>
              <a:ea typeface="Times New Roman"/>
            </a:endParaRPr>
          </a:p>
          <a:p>
            <a:pPr lvl="1">
              <a:lnSpc>
                <a:spcPct val="120000"/>
              </a:lnSpc>
              <a:spcBef>
                <a:spcPts val="0"/>
              </a:spcBef>
              <a:buFont typeface="Wingdings" panose="05000000000000000000" pitchFamily="2" charset="2"/>
              <a:buChar char="§"/>
            </a:pPr>
            <a:endParaRPr lang="en-US" sz="7200" dirty="0" smtClean="0"/>
          </a:p>
          <a:p>
            <a:pPr lvl="1">
              <a:lnSpc>
                <a:spcPct val="120000"/>
              </a:lnSpc>
              <a:spcBef>
                <a:spcPts val="0"/>
              </a:spcBef>
              <a:buFont typeface="Wingdings" panose="05000000000000000000" pitchFamily="2" charset="2"/>
              <a:buChar char="§"/>
            </a:pPr>
            <a:endParaRPr lang="en-US" sz="7200" dirty="0"/>
          </a:p>
          <a:p>
            <a:pPr lvl="1">
              <a:lnSpc>
                <a:spcPct val="120000"/>
              </a:lnSpc>
              <a:spcBef>
                <a:spcPts val="0"/>
              </a:spcBef>
              <a:buFont typeface="Wingdings" panose="05000000000000000000" pitchFamily="2" charset="2"/>
              <a:buChar char="§"/>
            </a:pPr>
            <a:endParaRPr lang="en-ZA" sz="7200" dirty="0"/>
          </a:p>
          <a:p>
            <a:pPr lvl="1">
              <a:lnSpc>
                <a:spcPct val="120000"/>
              </a:lnSpc>
              <a:spcBef>
                <a:spcPts val="0"/>
              </a:spcBef>
              <a:buFont typeface="Wingdings" panose="05000000000000000000" pitchFamily="2" charset="2"/>
              <a:buChar char="§"/>
            </a:pPr>
            <a:endParaRPr lang="en-ZA" sz="7200" dirty="0"/>
          </a:p>
          <a:p>
            <a:pPr marL="0" indent="0">
              <a:lnSpc>
                <a:spcPct val="120000"/>
              </a:lnSpc>
            </a:pPr>
            <a:endParaRPr lang="en-ZA" sz="5600" dirty="0"/>
          </a:p>
        </p:txBody>
      </p:sp>
      <p:sp>
        <p:nvSpPr>
          <p:cNvPr id="6" name="Slide Number Placeholder 3"/>
          <p:cNvSpPr>
            <a:spLocks noGrp="1"/>
          </p:cNvSpPr>
          <p:nvPr>
            <p:ph type="sldNum" sz="quarter" idx="10"/>
          </p:nvPr>
        </p:nvSpPr>
        <p:spPr bwMode="auto">
          <a:xfrm>
            <a:off x="9558338" y="6781800"/>
            <a:ext cx="360362" cy="252413"/>
          </a:xfrm>
          <a:noFill/>
          <a:ln>
            <a:miter lim="800000"/>
            <a:headEnd/>
            <a:tailEnd/>
          </a:ln>
        </p:spPr>
        <p:txBody>
          <a:bodyPr vert="horz" wrap="square" numCol="1" compatLnSpc="1">
            <a:prstTxWarp prst="textNoShape">
              <a:avLst/>
            </a:prstTxWarp>
          </a:bodyPr>
          <a:lstStyle/>
          <a:p>
            <a:fld id="{DA53A532-5DC1-42C3-BDC1-CB3C38391919}" type="slidenum">
              <a:rPr lang="en-ZA" altLang="en-US" smtClean="0"/>
              <a:pPr/>
              <a:t>3</a:t>
            </a:fld>
            <a:endParaRPr lang="en-ZA" altLang="en-US"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1076" y="-323825"/>
            <a:ext cx="2205297" cy="219914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4692" y="5424067"/>
            <a:ext cx="2205298" cy="2133600"/>
          </a:xfrm>
          <a:prstGeom prst="rect">
            <a:avLst/>
          </a:prstGeom>
        </p:spPr>
      </p:pic>
    </p:spTree>
    <p:extLst>
      <p:ext uri="{BB962C8B-B14F-4D97-AF65-F5344CB8AC3E}">
        <p14:creationId xmlns:p14="http://schemas.microsoft.com/office/powerpoint/2010/main" val="2426639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WHERE ARE WE? THE CURRENT  AET SYSTEM IN SOUTH AFRICA</a:t>
            </a:r>
            <a:endParaRPr lang="en-ZA" dirty="0"/>
          </a:p>
        </p:txBody>
      </p:sp>
      <p:sp>
        <p:nvSpPr>
          <p:cNvPr id="3" name="Content Placeholder 2"/>
          <p:cNvSpPr>
            <a:spLocks noGrp="1"/>
          </p:cNvSpPr>
          <p:nvPr>
            <p:ph idx="1"/>
          </p:nvPr>
        </p:nvSpPr>
        <p:spPr>
          <a:xfrm>
            <a:off x="720725" y="1439997"/>
            <a:ext cx="9090471" cy="5508985"/>
          </a:xfrm>
        </p:spPr>
        <p:txBody>
          <a:bodyPr/>
          <a:lstStyle/>
          <a:p>
            <a:pPr marL="0" lvl="1" indent="0" algn="just">
              <a:spcBef>
                <a:spcPts val="0"/>
              </a:spcBef>
              <a:buNone/>
            </a:pPr>
            <a:endParaRPr lang="en-ZA" dirty="0" smtClean="0">
              <a:latin typeface="Arial"/>
              <a:ea typeface="Times New Roman"/>
            </a:endParaRPr>
          </a:p>
          <a:p>
            <a:pPr lvl="1" algn="just">
              <a:spcBef>
                <a:spcPts val="0"/>
              </a:spcBef>
              <a:buFont typeface="Wingdings" panose="05000000000000000000" pitchFamily="2" charset="2"/>
              <a:buChar char="§"/>
            </a:pPr>
            <a:endParaRPr lang="en-ZA" dirty="0">
              <a:latin typeface="Arial"/>
              <a:ea typeface="Times New Roman"/>
            </a:endParaRPr>
          </a:p>
          <a:p>
            <a:pPr>
              <a:lnSpc>
                <a:spcPct val="150000"/>
              </a:lnSpc>
              <a:spcBef>
                <a:spcPts val="0"/>
              </a:spcBef>
              <a:spcAft>
                <a:spcPts val="600"/>
              </a:spcAft>
            </a:pPr>
            <a:endParaRPr kumimoji="1" lang="en-ZA" sz="2000" dirty="0">
              <a:solidFill>
                <a:srgbClr val="99FF99">
                  <a:lumMod val="10000"/>
                </a:srgbClr>
              </a:solidFill>
            </a:endParaRPr>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4</a:t>
            </a:fld>
            <a:endParaRPr lang="en-ZA" dirty="0"/>
          </a:p>
        </p:txBody>
      </p:sp>
      <p:graphicFrame>
        <p:nvGraphicFramePr>
          <p:cNvPr id="5" name="Diagram 4"/>
          <p:cNvGraphicFramePr/>
          <p:nvPr>
            <p:extLst>
              <p:ext uri="{D42A27DB-BD31-4B8C-83A1-F6EECF244321}">
                <p14:modId xmlns:p14="http://schemas.microsoft.com/office/powerpoint/2010/main" val="2325076700"/>
              </p:ext>
            </p:extLst>
          </p:nvPr>
        </p:nvGraphicFramePr>
        <p:xfrm>
          <a:off x="666180" y="1692399"/>
          <a:ext cx="900100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5925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CURRENT EDUCATION AND TRAINING SYSTEM IN RSA </a:t>
            </a:r>
            <a:r>
              <a:rPr lang="en-ZA" dirty="0" err="1" smtClean="0"/>
              <a:t>cont</a:t>
            </a:r>
            <a:endParaRPr lang="en-ZA" dirty="0"/>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5</a:t>
            </a:fld>
            <a:endParaRPr lang="en-ZA" dirty="0"/>
          </a:p>
        </p:txBody>
      </p:sp>
      <p:sp>
        <p:nvSpPr>
          <p:cNvPr id="5" name="Content Placeholder 2"/>
          <p:cNvSpPr>
            <a:spLocks noGrp="1"/>
          </p:cNvSpPr>
          <p:nvPr>
            <p:ph idx="1"/>
          </p:nvPr>
        </p:nvSpPr>
        <p:spPr>
          <a:xfrm>
            <a:off x="720725" y="1439997"/>
            <a:ext cx="9522519" cy="5508985"/>
          </a:xfrm>
        </p:spPr>
        <p:txBody>
          <a:bodyPr/>
          <a:lstStyle/>
          <a:p>
            <a:pPr lvl="1" algn="just">
              <a:spcBef>
                <a:spcPts val="0"/>
              </a:spcBef>
              <a:buFont typeface="Wingdings" panose="05000000000000000000" pitchFamily="2" charset="2"/>
              <a:buChar char="§"/>
            </a:pPr>
            <a:r>
              <a:rPr lang="en-ZA" dirty="0" smtClean="0">
                <a:latin typeface="Arial"/>
                <a:ea typeface="Times New Roman"/>
              </a:rPr>
              <a:t>The current education and training system is deficient in its reach and inclusion of  significant sectors of the society:</a:t>
            </a:r>
          </a:p>
          <a:p>
            <a:pPr marL="261938" lvl="2" indent="0" algn="just">
              <a:spcBef>
                <a:spcPts val="0"/>
              </a:spcBef>
              <a:buNone/>
            </a:pPr>
            <a:endParaRPr lang="en-ZA" dirty="0" smtClean="0">
              <a:latin typeface="Arial"/>
              <a:ea typeface="Times New Roman"/>
            </a:endParaRPr>
          </a:p>
          <a:p>
            <a:pPr marL="285750" indent="-285750">
              <a:lnSpc>
                <a:spcPct val="150000"/>
              </a:lnSpc>
              <a:spcBef>
                <a:spcPct val="0"/>
              </a:spcBef>
              <a:buFont typeface="Courier New" panose="02070309020205020404" pitchFamily="49" charset="0"/>
              <a:buChar char="o"/>
              <a:defRPr/>
            </a:pPr>
            <a:endParaRPr lang="en-ZA" dirty="0">
              <a:solidFill>
                <a:srgbClr val="663300"/>
              </a:solidFill>
              <a:effectLst>
                <a:outerShdw blurRad="38100" dist="38100" dir="2700000" algn="tl">
                  <a:srgbClr val="C0C0C0"/>
                </a:outerShdw>
              </a:effectLst>
              <a:latin typeface="+mn-lt"/>
              <a:cs typeface="+mn-cs"/>
            </a:endParaRPr>
          </a:p>
        </p:txBody>
      </p:sp>
      <p:sp>
        <p:nvSpPr>
          <p:cNvPr id="11" name="Rounded Rectangle 10"/>
          <p:cNvSpPr/>
          <p:nvPr/>
        </p:nvSpPr>
        <p:spPr>
          <a:xfrm>
            <a:off x="234132" y="2340471"/>
            <a:ext cx="2155734" cy="775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indent="0" algn="ctr"/>
            <a:endParaRPr lang="en-ZA" sz="1800" dirty="0" smtClean="0">
              <a:solidFill>
                <a:schemeClr val="tx1"/>
              </a:solidFill>
              <a:latin typeface="Arial"/>
              <a:ea typeface="Times New Roman"/>
            </a:endParaRPr>
          </a:p>
          <a:p>
            <a:pPr marL="0" lvl="2" indent="0" algn="ctr"/>
            <a:r>
              <a:rPr lang="en-ZA" sz="1600" dirty="0" smtClean="0">
                <a:solidFill>
                  <a:schemeClr val="tx1"/>
                </a:solidFill>
                <a:latin typeface="Arial"/>
                <a:ea typeface="Times New Roman"/>
              </a:rPr>
              <a:t>EMPLOYED AND SELF EMPLOYED WORKERS</a:t>
            </a:r>
            <a:endParaRPr lang="en-ZA" sz="1600" dirty="0">
              <a:solidFill>
                <a:schemeClr val="tx1"/>
              </a:solidFill>
              <a:latin typeface="Arial"/>
              <a:ea typeface="Times New Roman"/>
            </a:endParaRPr>
          </a:p>
          <a:p>
            <a:pPr algn="ctr"/>
            <a:endParaRPr lang="en-ZA" dirty="0"/>
          </a:p>
        </p:txBody>
      </p:sp>
      <p:sp>
        <p:nvSpPr>
          <p:cNvPr id="12" name="Rounded Rectangle 11"/>
          <p:cNvSpPr/>
          <p:nvPr/>
        </p:nvSpPr>
        <p:spPr>
          <a:xfrm>
            <a:off x="2700027" y="2340471"/>
            <a:ext cx="2374011" cy="775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indent="0" algn="ctr"/>
            <a:endParaRPr lang="en-ZA" sz="1800" dirty="0" smtClean="0">
              <a:solidFill>
                <a:schemeClr val="tx1"/>
              </a:solidFill>
              <a:latin typeface="Arial"/>
              <a:ea typeface="Times New Roman"/>
            </a:endParaRPr>
          </a:p>
          <a:p>
            <a:pPr marL="0" lvl="2" indent="0" algn="ctr"/>
            <a:r>
              <a:rPr lang="en-ZA" sz="1600" dirty="0" smtClean="0">
                <a:solidFill>
                  <a:schemeClr val="tx1"/>
                </a:solidFill>
                <a:latin typeface="Arial"/>
                <a:ea typeface="Times New Roman"/>
              </a:rPr>
              <a:t>FARM WORKERS AND OTHER ELEMENTARY LEVEL</a:t>
            </a:r>
            <a:endParaRPr lang="en-ZA" sz="1600" dirty="0">
              <a:solidFill>
                <a:schemeClr val="tx1"/>
              </a:solidFill>
              <a:latin typeface="Arial"/>
              <a:ea typeface="Times New Roman"/>
            </a:endParaRPr>
          </a:p>
          <a:p>
            <a:pPr algn="ctr"/>
            <a:endParaRPr lang="en-ZA" dirty="0"/>
          </a:p>
        </p:txBody>
      </p:sp>
      <p:sp>
        <p:nvSpPr>
          <p:cNvPr id="13" name="Rounded Rectangle 12"/>
          <p:cNvSpPr/>
          <p:nvPr/>
        </p:nvSpPr>
        <p:spPr>
          <a:xfrm>
            <a:off x="5202684" y="2340471"/>
            <a:ext cx="2443766" cy="775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indent="0" algn="ctr"/>
            <a:endParaRPr lang="en-ZA" sz="1800" dirty="0" smtClean="0">
              <a:solidFill>
                <a:schemeClr val="tx1"/>
              </a:solidFill>
              <a:latin typeface="Arial"/>
              <a:ea typeface="Times New Roman"/>
            </a:endParaRPr>
          </a:p>
          <a:p>
            <a:pPr marL="0" lvl="2" indent="0" algn="ctr"/>
            <a:r>
              <a:rPr lang="en-ZA" sz="1500" dirty="0" smtClean="0">
                <a:solidFill>
                  <a:schemeClr val="tx1"/>
                </a:solidFill>
                <a:latin typeface="Arial"/>
                <a:ea typeface="Times New Roman"/>
              </a:rPr>
              <a:t>WOMEN AND YOUTH</a:t>
            </a:r>
          </a:p>
          <a:p>
            <a:pPr algn="ctr"/>
            <a:endParaRPr lang="en-ZA" dirty="0"/>
          </a:p>
        </p:txBody>
      </p:sp>
      <p:sp>
        <p:nvSpPr>
          <p:cNvPr id="14" name="Rounded Rectangle 13"/>
          <p:cNvSpPr/>
          <p:nvPr/>
        </p:nvSpPr>
        <p:spPr>
          <a:xfrm>
            <a:off x="7866980" y="2340471"/>
            <a:ext cx="2304256" cy="775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indent="0" algn="ctr"/>
            <a:endParaRPr lang="en-ZA" sz="1800" dirty="0" smtClean="0">
              <a:solidFill>
                <a:schemeClr val="tx1"/>
              </a:solidFill>
              <a:latin typeface="Arial"/>
              <a:ea typeface="Times New Roman"/>
            </a:endParaRPr>
          </a:p>
          <a:p>
            <a:pPr marL="0" lvl="2" indent="0" algn="ctr"/>
            <a:r>
              <a:rPr lang="en-ZA" sz="1500" dirty="0" smtClean="0">
                <a:solidFill>
                  <a:prstClr val="black"/>
                </a:solidFill>
                <a:latin typeface="Arial"/>
                <a:ea typeface="Times New Roman"/>
              </a:rPr>
              <a:t>LAND REFORM BENEFICIARIES</a:t>
            </a:r>
            <a:endParaRPr lang="en-ZA" sz="1500" dirty="0">
              <a:solidFill>
                <a:prstClr val="black"/>
              </a:solidFill>
              <a:latin typeface="Arial"/>
              <a:ea typeface="Times New Roman"/>
            </a:endParaRPr>
          </a:p>
          <a:p>
            <a:pPr algn="ctr"/>
            <a:endParaRPr lang="en-ZA" dirty="0"/>
          </a:p>
        </p:txBody>
      </p:sp>
      <p:sp>
        <p:nvSpPr>
          <p:cNvPr id="15" name="Flowchart: Magnetic Disk 14"/>
          <p:cNvSpPr/>
          <p:nvPr/>
        </p:nvSpPr>
        <p:spPr>
          <a:xfrm>
            <a:off x="234132" y="3228815"/>
            <a:ext cx="2155734" cy="4021826"/>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2000" dirty="0" smtClean="0">
              <a:solidFill>
                <a:srgbClr val="663300"/>
              </a:solidFill>
              <a:effectLst>
                <a:outerShdw blurRad="38100" dist="38100" dir="2700000" algn="tl">
                  <a:srgbClr val="C0C0C0"/>
                </a:outerShdw>
              </a:effectLst>
            </a:endParaRPr>
          </a:p>
          <a:p>
            <a:pPr marL="342900" indent="-342900">
              <a:buFont typeface="Courier New" panose="02070309020205020404" pitchFamily="49" charset="0"/>
              <a:buChar char="o"/>
            </a:pPr>
            <a:endParaRPr lang="en-ZA" sz="1800" dirty="0" smtClean="0">
              <a:solidFill>
                <a:srgbClr val="663300"/>
              </a:solidFill>
              <a:effectLst>
                <a:outerShdw blurRad="38100" dist="38100" dir="2700000" algn="tl">
                  <a:srgbClr val="C0C0C0"/>
                </a:outerShdw>
              </a:effectLst>
            </a:endParaRPr>
          </a:p>
          <a:p>
            <a:pPr marL="342900" indent="-342900">
              <a:buFont typeface="Courier New" panose="02070309020205020404" pitchFamily="49" charset="0"/>
              <a:buChar char="o"/>
            </a:pPr>
            <a:r>
              <a:rPr lang="en-ZA" sz="1800" dirty="0" smtClean="0">
                <a:solidFill>
                  <a:srgbClr val="663300"/>
                </a:solidFill>
                <a:effectLst>
                  <a:outerShdw blurRad="38100" dist="38100" dir="2700000" algn="tl">
                    <a:srgbClr val="C0C0C0"/>
                  </a:outerShdw>
                </a:effectLst>
              </a:rPr>
              <a:t>They are hidden in the economy and are absent from any strategic planning or occupational development</a:t>
            </a:r>
            <a:endParaRPr lang="en-ZA" sz="1800" dirty="0">
              <a:solidFill>
                <a:srgbClr val="663300"/>
              </a:solidFill>
              <a:effectLst>
                <a:outerShdw blurRad="38100" dist="38100" dir="2700000" algn="tl">
                  <a:srgbClr val="C0C0C0"/>
                </a:outerShdw>
              </a:effectLst>
            </a:endParaRPr>
          </a:p>
          <a:p>
            <a:pPr algn="ctr"/>
            <a:endParaRPr lang="en-ZA" dirty="0"/>
          </a:p>
        </p:txBody>
      </p:sp>
      <p:sp>
        <p:nvSpPr>
          <p:cNvPr id="17" name="Flowchart: Magnetic Disk 16"/>
          <p:cNvSpPr/>
          <p:nvPr/>
        </p:nvSpPr>
        <p:spPr>
          <a:xfrm>
            <a:off x="2538389" y="3228816"/>
            <a:ext cx="2664296" cy="3919125"/>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dirty="0" smtClean="0">
              <a:solidFill>
                <a:srgbClr val="663300"/>
              </a:solidFill>
              <a:effectLst>
                <a:outerShdw blurRad="38100" dist="38100" dir="2700000" algn="tl">
                  <a:srgbClr val="C0C0C0"/>
                </a:outerShdw>
              </a:effectLst>
            </a:endParaRPr>
          </a:p>
          <a:p>
            <a:pPr algn="ctr"/>
            <a:endParaRPr lang="en-ZA" sz="1800" dirty="0" smtClean="0">
              <a:solidFill>
                <a:srgbClr val="663300"/>
              </a:solidFill>
              <a:effectLst>
                <a:outerShdw blurRad="38100" dist="38100" dir="2700000" algn="tl">
                  <a:srgbClr val="C0C0C0"/>
                </a:outerShdw>
              </a:effectLst>
            </a:endParaRPr>
          </a:p>
          <a:p>
            <a:pPr marL="285750" indent="-285750">
              <a:buFont typeface="Courier New" panose="02070309020205020404" pitchFamily="49" charset="0"/>
              <a:buChar char="o"/>
            </a:pPr>
            <a:r>
              <a:rPr lang="en-ZA" sz="1800" dirty="0" smtClean="0">
                <a:solidFill>
                  <a:srgbClr val="663300"/>
                </a:solidFill>
                <a:effectLst>
                  <a:outerShdw blurRad="38100" dist="38100" dir="2700000" algn="tl">
                    <a:srgbClr val="C0C0C0"/>
                  </a:outerShdw>
                </a:effectLst>
              </a:rPr>
              <a:t>Despite formal training, they are trapped in low – level occupations and have few opportunities to break away. Without marketable skills they are rendered marginalised and powerless</a:t>
            </a:r>
            <a:endParaRPr lang="en-ZA" sz="1800" dirty="0"/>
          </a:p>
        </p:txBody>
      </p:sp>
      <p:sp>
        <p:nvSpPr>
          <p:cNvPr id="18" name="Flowchart: Magnetic Disk 17"/>
          <p:cNvSpPr/>
          <p:nvPr/>
        </p:nvSpPr>
        <p:spPr>
          <a:xfrm>
            <a:off x="5418708" y="3292290"/>
            <a:ext cx="2448272" cy="3894876"/>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2000" dirty="0" smtClean="0">
              <a:solidFill>
                <a:srgbClr val="663300"/>
              </a:solidFill>
              <a:effectLst>
                <a:outerShdw blurRad="38100" dist="38100" dir="2700000" algn="tl">
                  <a:srgbClr val="C0C0C0"/>
                </a:outerShdw>
              </a:effectLst>
            </a:endParaRPr>
          </a:p>
          <a:p>
            <a:pPr algn="ctr"/>
            <a:endParaRPr lang="en-ZA" sz="2000" dirty="0" smtClean="0">
              <a:solidFill>
                <a:srgbClr val="663300"/>
              </a:solidFill>
              <a:effectLst>
                <a:outerShdw blurRad="38100" dist="38100" dir="2700000" algn="tl">
                  <a:srgbClr val="C0C0C0"/>
                </a:outerShdw>
              </a:effectLst>
            </a:endParaRPr>
          </a:p>
          <a:p>
            <a:pPr algn="ctr"/>
            <a:endParaRPr lang="en-ZA" sz="2000" dirty="0">
              <a:solidFill>
                <a:srgbClr val="663300"/>
              </a:solidFill>
              <a:effectLst>
                <a:outerShdw blurRad="38100" dist="38100" dir="2700000" algn="tl">
                  <a:srgbClr val="C0C0C0"/>
                </a:outerShdw>
              </a:effectLst>
            </a:endParaRPr>
          </a:p>
          <a:p>
            <a:pPr marL="342900" indent="-342900">
              <a:buFont typeface="Courier New" panose="02070309020205020404" pitchFamily="49" charset="0"/>
              <a:buChar char="o"/>
            </a:pPr>
            <a:r>
              <a:rPr lang="en-ZA" sz="1800" dirty="0" smtClean="0">
                <a:solidFill>
                  <a:srgbClr val="663300"/>
                </a:solidFill>
                <a:effectLst>
                  <a:outerShdw blurRad="38100" dist="38100" dir="2700000" algn="tl">
                    <a:srgbClr val="C0C0C0"/>
                  </a:outerShdw>
                </a:effectLst>
                <a:cs typeface="Arial" panose="020B0604020202020204" pitchFamily="34" charset="0"/>
              </a:rPr>
              <a:t>Women are still among the least educated and skilled members of the labour force.</a:t>
            </a:r>
          </a:p>
          <a:p>
            <a:pPr marL="342900" indent="-342900">
              <a:buFont typeface="Courier New" panose="02070309020205020404" pitchFamily="49" charset="0"/>
              <a:buChar char="o"/>
            </a:pPr>
            <a:r>
              <a:rPr lang="en-ZA" sz="1800" dirty="0" smtClean="0">
                <a:solidFill>
                  <a:srgbClr val="663300"/>
                </a:solidFill>
                <a:effectLst>
                  <a:outerShdw blurRad="38100" dist="38100" dir="2700000" algn="tl">
                    <a:srgbClr val="C0C0C0"/>
                  </a:outerShdw>
                </a:effectLst>
                <a:cs typeface="Arial" panose="020B0604020202020204" pitchFamily="34" charset="0"/>
              </a:rPr>
              <a:t>Unemployed gradates evidence of deficiency of the system</a:t>
            </a:r>
            <a:endParaRPr lang="en-ZA" sz="1800" dirty="0">
              <a:solidFill>
                <a:srgbClr val="663300"/>
              </a:solidFill>
              <a:effectLst>
                <a:outerShdw blurRad="38100" dist="38100" dir="2700000" algn="tl">
                  <a:srgbClr val="C0C0C0"/>
                </a:outerShdw>
              </a:effectLst>
              <a:cs typeface="Arial" panose="020B0604020202020204" pitchFamily="34" charset="0"/>
            </a:endParaRPr>
          </a:p>
          <a:p>
            <a:pPr algn="ctr"/>
            <a:endParaRPr lang="en-ZA" sz="2000" dirty="0">
              <a:solidFill>
                <a:srgbClr val="663300"/>
              </a:solidFill>
              <a:effectLst>
                <a:outerShdw blurRad="38100" dist="38100" dir="2700000" algn="tl">
                  <a:srgbClr val="C0C0C0"/>
                </a:outerShdw>
              </a:effectLst>
            </a:endParaRPr>
          </a:p>
        </p:txBody>
      </p:sp>
      <p:sp>
        <p:nvSpPr>
          <p:cNvPr id="19" name="Flowchart: Magnetic Disk 18"/>
          <p:cNvSpPr/>
          <p:nvPr/>
        </p:nvSpPr>
        <p:spPr>
          <a:xfrm>
            <a:off x="8010996" y="3204567"/>
            <a:ext cx="2304256" cy="3919125"/>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defRPr/>
            </a:pPr>
            <a:r>
              <a:rPr lang="en-ZA" sz="1800" dirty="0" smtClean="0">
                <a:solidFill>
                  <a:srgbClr val="663300"/>
                </a:solidFill>
                <a:effectLst>
                  <a:outerShdw blurRad="38100" dist="38100" dir="2700000" algn="tl">
                    <a:srgbClr val="C0C0C0"/>
                  </a:outerShdw>
                </a:effectLst>
              </a:rPr>
              <a:t>This is not a disadvantaged group. There is a need of consistent, timeous targeted training for them</a:t>
            </a:r>
            <a:endParaRPr lang="en-ZA" sz="1800" dirty="0">
              <a:solidFill>
                <a:srgbClr val="663300"/>
              </a:solidFill>
              <a:effectLst>
                <a:outerShdw blurRad="38100" dist="38100" dir="2700000" algn="tl">
                  <a:srgbClr val="C0C0C0"/>
                </a:outerShdw>
              </a:effectLst>
            </a:endParaRPr>
          </a:p>
        </p:txBody>
      </p:sp>
    </p:spTree>
    <p:extLst>
      <p:ext uri="{BB962C8B-B14F-4D97-AF65-F5344CB8AC3E}">
        <p14:creationId xmlns:p14="http://schemas.microsoft.com/office/powerpoint/2010/main" val="472035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725" y="539750"/>
            <a:ext cx="9178925" cy="720725"/>
          </a:xfrm>
        </p:spPr>
        <p:txBody>
          <a:bodyPr/>
          <a:lstStyle/>
          <a:p>
            <a:pPr>
              <a:defRPr/>
            </a:pPr>
            <a:r>
              <a:rPr lang="en-ZA" kern="0" dirty="0" smtClean="0">
                <a:latin typeface="Arial"/>
                <a:cs typeface="Times New Roman" pitchFamily="18" charset="0"/>
              </a:rPr>
              <a:t>CAPACITY </a:t>
            </a:r>
            <a:r>
              <a:rPr lang="en-ZA" kern="0" dirty="0">
                <a:latin typeface="Arial"/>
                <a:cs typeface="Times New Roman" pitchFamily="18" charset="0"/>
              </a:rPr>
              <a:t> </a:t>
            </a:r>
            <a:r>
              <a:rPr lang="en-ZA" kern="0" dirty="0" smtClean="0">
                <a:latin typeface="Arial"/>
                <a:cs typeface="Times New Roman" pitchFamily="18" charset="0"/>
              </a:rPr>
              <a:t>VRS CAPABILITY</a:t>
            </a:r>
            <a:endParaRPr lang="en-Z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4927100"/>
              </p:ext>
            </p:extLst>
          </p:nvPr>
        </p:nvGraphicFramePr>
        <p:xfrm>
          <a:off x="5922764" y="1548605"/>
          <a:ext cx="4274896" cy="5184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24" name="Slide Number Placeholder 3"/>
          <p:cNvSpPr>
            <a:spLocks noGrp="1"/>
          </p:cNvSpPr>
          <p:nvPr>
            <p:ph type="sldNum" sz="quarter" idx="10"/>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vert="horz" wrap="square" numCol="1" compatLnSpc="1">
            <a:prstTxWarp prst="textNoShape">
              <a:avLst/>
            </a:prstTxWarp>
          </a:bodyPr>
          <a:lstStyle>
            <a:lvl1pPr eaLnBrk="0" hangingPunct="0">
              <a:defRPr sz="2100">
                <a:solidFill>
                  <a:schemeClr val="tx1"/>
                </a:solidFill>
                <a:latin typeface="Arial" pitchFamily="34" charset="0"/>
                <a:cs typeface="Arial" pitchFamily="34" charset="0"/>
              </a:defRPr>
            </a:lvl1pPr>
            <a:lvl2pPr marL="742950" indent="-285750" eaLnBrk="0" hangingPunct="0">
              <a:defRPr sz="2100">
                <a:solidFill>
                  <a:schemeClr val="tx1"/>
                </a:solidFill>
                <a:latin typeface="Arial" pitchFamily="34" charset="0"/>
                <a:cs typeface="Arial" pitchFamily="34" charset="0"/>
              </a:defRPr>
            </a:lvl2pPr>
            <a:lvl3pPr marL="1143000" indent="-228600" eaLnBrk="0" hangingPunct="0">
              <a:defRPr sz="2100">
                <a:solidFill>
                  <a:schemeClr val="tx1"/>
                </a:solidFill>
                <a:latin typeface="Arial" pitchFamily="34" charset="0"/>
                <a:cs typeface="Arial" pitchFamily="34" charset="0"/>
              </a:defRPr>
            </a:lvl3pPr>
            <a:lvl4pPr marL="1600200" indent="-228600" eaLnBrk="0" hangingPunct="0">
              <a:defRPr sz="2100">
                <a:solidFill>
                  <a:schemeClr val="tx1"/>
                </a:solidFill>
                <a:latin typeface="Arial" pitchFamily="34" charset="0"/>
                <a:cs typeface="Arial" pitchFamily="34" charset="0"/>
              </a:defRPr>
            </a:lvl4pPr>
            <a:lvl5pPr marL="2057400" indent="-228600" eaLnBrk="0" hangingPunct="0">
              <a:defRPr sz="2100">
                <a:solidFill>
                  <a:schemeClr val="tx1"/>
                </a:solidFill>
                <a:latin typeface="Arial" pitchFamily="34" charset="0"/>
                <a:cs typeface="Arial" pitchFamily="34" charset="0"/>
              </a:defRPr>
            </a:lvl5pPr>
            <a:lvl6pPr marL="2514600" indent="-228600" defTabSz="1050925" eaLnBrk="0" fontAlgn="base" hangingPunct="0">
              <a:spcBef>
                <a:spcPct val="0"/>
              </a:spcBef>
              <a:spcAft>
                <a:spcPct val="0"/>
              </a:spcAft>
              <a:defRPr sz="2100">
                <a:solidFill>
                  <a:schemeClr val="tx1"/>
                </a:solidFill>
                <a:latin typeface="Arial" pitchFamily="34" charset="0"/>
                <a:cs typeface="Arial" pitchFamily="34" charset="0"/>
              </a:defRPr>
            </a:lvl6pPr>
            <a:lvl7pPr marL="2971800" indent="-228600" defTabSz="1050925" eaLnBrk="0" fontAlgn="base" hangingPunct="0">
              <a:spcBef>
                <a:spcPct val="0"/>
              </a:spcBef>
              <a:spcAft>
                <a:spcPct val="0"/>
              </a:spcAft>
              <a:defRPr sz="2100">
                <a:solidFill>
                  <a:schemeClr val="tx1"/>
                </a:solidFill>
                <a:latin typeface="Arial" pitchFamily="34" charset="0"/>
                <a:cs typeface="Arial" pitchFamily="34" charset="0"/>
              </a:defRPr>
            </a:lvl7pPr>
            <a:lvl8pPr marL="3429000" indent="-228600" defTabSz="1050925" eaLnBrk="0" fontAlgn="base" hangingPunct="0">
              <a:spcBef>
                <a:spcPct val="0"/>
              </a:spcBef>
              <a:spcAft>
                <a:spcPct val="0"/>
              </a:spcAft>
              <a:defRPr sz="2100">
                <a:solidFill>
                  <a:schemeClr val="tx1"/>
                </a:solidFill>
                <a:latin typeface="Arial" pitchFamily="34" charset="0"/>
                <a:cs typeface="Arial" pitchFamily="34" charset="0"/>
              </a:defRPr>
            </a:lvl8pPr>
            <a:lvl9pPr marL="3886200" indent="-228600" defTabSz="1050925" eaLnBrk="0" fontAlgn="base" hangingPunct="0">
              <a:spcBef>
                <a:spcPct val="0"/>
              </a:spcBef>
              <a:spcAft>
                <a:spcPct val="0"/>
              </a:spcAft>
              <a:defRPr sz="2100">
                <a:solidFill>
                  <a:schemeClr val="tx1"/>
                </a:solidFill>
                <a:latin typeface="Arial" pitchFamily="34" charset="0"/>
                <a:cs typeface="Arial" pitchFamily="34" charset="0"/>
              </a:defRPr>
            </a:lvl9pPr>
          </a:lstStyle>
          <a:p>
            <a:pPr defTabSz="1050925" eaLnBrk="1" hangingPunct="1"/>
            <a:fld id="{1CA488F5-09E8-4A9F-90A0-57A321957D4E}" type="slidenum">
              <a:rPr lang="en-ZA" altLang="en-US" sz="1300" smtClean="0">
                <a:solidFill>
                  <a:srgbClr val="008000"/>
                </a:solidFill>
              </a:rPr>
              <a:pPr defTabSz="1050925" eaLnBrk="1" hangingPunct="1"/>
              <a:t>6</a:t>
            </a:fld>
            <a:endParaRPr lang="en-ZA" altLang="en-US" sz="1300" smtClean="0">
              <a:solidFill>
                <a:srgbClr val="008000"/>
              </a:solidFill>
            </a:endParaRPr>
          </a:p>
        </p:txBody>
      </p:sp>
      <p:sp>
        <p:nvSpPr>
          <p:cNvPr id="6" name="Rectangle 5"/>
          <p:cNvSpPr/>
          <p:nvPr/>
        </p:nvSpPr>
        <p:spPr>
          <a:xfrm>
            <a:off x="6354763" y="1763713"/>
            <a:ext cx="1439862"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13" name="Double Brace 12"/>
          <p:cNvSpPr/>
          <p:nvPr/>
        </p:nvSpPr>
        <p:spPr>
          <a:xfrm>
            <a:off x="593725" y="4500563"/>
            <a:ext cx="2449513" cy="576262"/>
          </a:xfrm>
          <a:prstGeom prst="bracePair">
            <a:avLst/>
          </a:prstGeom>
          <a:noFill/>
          <a:ln>
            <a:noFill/>
          </a:ln>
        </p:spPr>
        <p:style>
          <a:lnRef idx="1">
            <a:schemeClr val="accent1"/>
          </a:lnRef>
          <a:fillRef idx="0">
            <a:schemeClr val="accent1"/>
          </a:fillRef>
          <a:effectRef idx="0">
            <a:schemeClr val="accent1"/>
          </a:effectRef>
          <a:fontRef idx="minor">
            <a:schemeClr val="tx1"/>
          </a:fontRef>
        </p:style>
        <p:txBody>
          <a:bodyPr anchor="ctr"/>
          <a:lstStyle/>
          <a:p>
            <a:pPr>
              <a:defRPr/>
            </a:pPr>
            <a:r>
              <a:rPr lang="en-ZA" sz="1400" b="1" dirty="0"/>
              <a:t> </a:t>
            </a:r>
          </a:p>
        </p:txBody>
      </p:sp>
      <p:sp>
        <p:nvSpPr>
          <p:cNvPr id="14" name="Double Brace 13"/>
          <p:cNvSpPr/>
          <p:nvPr/>
        </p:nvSpPr>
        <p:spPr>
          <a:xfrm>
            <a:off x="5130800" y="4356100"/>
            <a:ext cx="2232025" cy="863600"/>
          </a:xfrm>
          <a:prstGeom prst="bracePair">
            <a:avLst/>
          </a:prstGeom>
          <a:noFill/>
          <a:ln>
            <a:no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ZA" sz="1400" b="1" dirty="0"/>
          </a:p>
          <a:p>
            <a:pPr>
              <a:defRPr/>
            </a:pPr>
            <a:endParaRPr lang="en-ZA" sz="1400" b="1" dirty="0"/>
          </a:p>
        </p:txBody>
      </p:sp>
      <p:sp>
        <p:nvSpPr>
          <p:cNvPr id="15" name="Double Brace 14"/>
          <p:cNvSpPr/>
          <p:nvPr/>
        </p:nvSpPr>
        <p:spPr>
          <a:xfrm>
            <a:off x="3043238" y="4429125"/>
            <a:ext cx="2016125" cy="647700"/>
          </a:xfrm>
          <a:prstGeom prst="bracePair">
            <a:avLst/>
          </a:prstGeom>
          <a:noFill/>
          <a:ln>
            <a:no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ZA" sz="1400" b="1" dirty="0"/>
          </a:p>
          <a:p>
            <a:pPr>
              <a:defRPr/>
            </a:pPr>
            <a:endParaRPr lang="en-ZA" sz="1400" b="1" dirty="0"/>
          </a:p>
          <a:p>
            <a:pPr>
              <a:defRPr/>
            </a:pPr>
            <a:endParaRPr lang="en-ZA" sz="1400" b="1" dirty="0"/>
          </a:p>
          <a:p>
            <a:pPr>
              <a:defRPr/>
            </a:pPr>
            <a:endParaRPr lang="en-ZA" sz="1400" b="1" dirty="0"/>
          </a:p>
          <a:p>
            <a:pPr>
              <a:defRPr/>
            </a:pPr>
            <a:endParaRPr lang="en-ZA" sz="1400" b="1" dirty="0"/>
          </a:p>
        </p:txBody>
      </p:sp>
      <p:sp>
        <p:nvSpPr>
          <p:cNvPr id="11" name="Rectangle 10"/>
          <p:cNvSpPr/>
          <p:nvPr/>
        </p:nvSpPr>
        <p:spPr>
          <a:xfrm>
            <a:off x="1025525" y="5868988"/>
            <a:ext cx="295275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ZA" sz="1400" b="1" dirty="0">
              <a:solidFill>
                <a:schemeClr val="tx1"/>
              </a:solidFill>
            </a:endParaRPr>
          </a:p>
        </p:txBody>
      </p:sp>
      <p:graphicFrame>
        <p:nvGraphicFramePr>
          <p:cNvPr id="7" name="Diagram 6"/>
          <p:cNvGraphicFramePr/>
          <p:nvPr>
            <p:extLst>
              <p:ext uri="{D42A27DB-BD31-4B8C-83A1-F6EECF244321}">
                <p14:modId xmlns:p14="http://schemas.microsoft.com/office/powerpoint/2010/main" val="3463399294"/>
              </p:ext>
            </p:extLst>
          </p:nvPr>
        </p:nvGraphicFramePr>
        <p:xfrm>
          <a:off x="882203" y="1763713"/>
          <a:ext cx="4752529" cy="47526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28899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196" y="180231"/>
            <a:ext cx="9539851" cy="952706"/>
          </a:xfrm>
        </p:spPr>
        <p:txBody>
          <a:bodyPr>
            <a:noAutofit/>
          </a:bodyPr>
          <a:lstStyle/>
          <a:p>
            <a:r>
              <a:rPr lang="en-ZA" dirty="0" smtClean="0"/>
              <a:t>CURRENT TRENDS MANIFESTING IN THE SECTOR</a:t>
            </a:r>
            <a:endParaRPr lang="en-ZA" dirty="0"/>
          </a:p>
        </p:txBody>
      </p:sp>
      <p:sp>
        <p:nvSpPr>
          <p:cNvPr id="3" name="Content Placeholder 2"/>
          <p:cNvSpPr>
            <a:spLocks noGrp="1"/>
          </p:cNvSpPr>
          <p:nvPr>
            <p:ph idx="1"/>
          </p:nvPr>
        </p:nvSpPr>
        <p:spPr>
          <a:xfrm>
            <a:off x="522164" y="1548383"/>
            <a:ext cx="9768285" cy="4980784"/>
          </a:xfrm>
        </p:spPr>
        <p:txBody>
          <a:bodyPr>
            <a:normAutofit/>
          </a:bodyPr>
          <a:lstStyle/>
          <a:p>
            <a:pPr lvl="1" algn="just">
              <a:lnSpc>
                <a:spcPct val="120000"/>
              </a:lnSpc>
              <a:spcBef>
                <a:spcPts val="0"/>
              </a:spcBef>
              <a:buFont typeface="Wingdings" panose="05000000000000000000" pitchFamily="2" charset="2"/>
              <a:buChar char="§"/>
            </a:pPr>
            <a:r>
              <a:rPr lang="en-GB" sz="1900" dirty="0" smtClean="0"/>
              <a:t>There </a:t>
            </a:r>
            <a:r>
              <a:rPr lang="en-GB" sz="1900" dirty="0"/>
              <a:t>are critical areas of change where substantial strengthening of the current system is needed:</a:t>
            </a:r>
            <a:endParaRPr lang="en-ZA" sz="1900" dirty="0"/>
          </a:p>
          <a:p>
            <a:r>
              <a:rPr lang="en-GB" dirty="0"/>
              <a:t> </a:t>
            </a:r>
            <a:endParaRPr lang="en-ZA" b="1" dirty="0"/>
          </a:p>
          <a:p>
            <a:pPr marL="534988" lvl="3" indent="0" algn="just">
              <a:buNone/>
            </a:pPr>
            <a:endParaRPr lang="en-ZA" dirty="0">
              <a:solidFill>
                <a:prstClr val="black"/>
              </a:solidFill>
            </a:endParaRPr>
          </a:p>
          <a:p>
            <a:pPr algn="just"/>
            <a:endParaRPr lang="en-ZA" sz="2200" dirty="0"/>
          </a:p>
        </p:txBody>
      </p:sp>
      <p:pic>
        <p:nvPicPr>
          <p:cNvPr id="6" name="Picture 5" descr="DAFF unit_RGB_26mm height_saturated"/>
          <p:cNvPicPr/>
          <p:nvPr/>
        </p:nvPicPr>
        <p:blipFill>
          <a:blip r:embed="rId3" cstate="print"/>
          <a:srcRect/>
          <a:stretch>
            <a:fillRect/>
          </a:stretch>
        </p:blipFill>
        <p:spPr bwMode="auto">
          <a:xfrm>
            <a:off x="125720" y="6529167"/>
            <a:ext cx="3380976" cy="1032097"/>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A9F9AE63-FA59-47DA-807B-22667E05AA8F}" type="slidenum">
              <a:rPr lang="en-ZA" smtClean="0"/>
              <a:pPr>
                <a:defRPr/>
              </a:pPr>
              <a:t>7</a:t>
            </a:fld>
            <a:endParaRPr lang="en-ZA" dirty="0"/>
          </a:p>
        </p:txBody>
      </p:sp>
      <p:graphicFrame>
        <p:nvGraphicFramePr>
          <p:cNvPr id="7" name="Diagram 6"/>
          <p:cNvGraphicFramePr/>
          <p:nvPr>
            <p:extLst>
              <p:ext uri="{D42A27DB-BD31-4B8C-83A1-F6EECF244321}">
                <p14:modId xmlns:p14="http://schemas.microsoft.com/office/powerpoint/2010/main" val="1978744361"/>
              </p:ext>
            </p:extLst>
          </p:nvPr>
        </p:nvGraphicFramePr>
        <p:xfrm>
          <a:off x="522164" y="2412479"/>
          <a:ext cx="9721080"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80746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ROADMAP TOWARDS TRANSFORMATIVE CHANGE IN THE AET SYSTEM</a:t>
            </a:r>
            <a:endParaRPr lang="en-ZA" dirty="0"/>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8</a:t>
            </a:fld>
            <a:endParaRPr lang="en-ZA" dirty="0"/>
          </a:p>
        </p:txBody>
      </p:sp>
      <p:sp>
        <p:nvSpPr>
          <p:cNvPr id="3" name="Flowchart: Process 2"/>
          <p:cNvSpPr/>
          <p:nvPr/>
        </p:nvSpPr>
        <p:spPr>
          <a:xfrm>
            <a:off x="570940" y="6228903"/>
            <a:ext cx="1331952" cy="288032"/>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Curved Connector 12"/>
          <p:cNvCxnSpPr/>
          <p:nvPr/>
        </p:nvCxnSpPr>
        <p:spPr>
          <a:xfrm>
            <a:off x="3040635" y="5868863"/>
            <a:ext cx="522058" cy="276965"/>
          </a:xfrm>
          <a:prstGeom prst="curvedConnector3">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5400000" flipH="1" flipV="1">
            <a:off x="4668349" y="5271100"/>
            <a:ext cx="1065179" cy="723575"/>
          </a:xfrm>
          <a:prstGeom prst="curvedConnector3">
            <a:avLst>
              <a:gd name="adj1" fmla="val 50000"/>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 name="Flowchart: Process 22"/>
          <p:cNvSpPr/>
          <p:nvPr/>
        </p:nvSpPr>
        <p:spPr>
          <a:xfrm>
            <a:off x="768962" y="1452853"/>
            <a:ext cx="935908" cy="3647444"/>
          </a:xfrm>
          <a:prstGeom prst="flowChart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smtClean="0">
                <a:solidFill>
                  <a:schemeClr val="tx1"/>
                </a:solidFill>
              </a:rPr>
              <a:t>Supportive environment</a:t>
            </a:r>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a:p>
            <a:pPr algn="ctr"/>
            <a:endParaRPr lang="en-ZA" sz="1000" dirty="0" smtClean="0"/>
          </a:p>
          <a:p>
            <a:pPr algn="ctr"/>
            <a:endParaRPr lang="en-ZA" sz="1000" dirty="0"/>
          </a:p>
        </p:txBody>
      </p:sp>
      <p:sp>
        <p:nvSpPr>
          <p:cNvPr id="24" name="Flowchart: Process 23"/>
          <p:cNvSpPr/>
          <p:nvPr/>
        </p:nvSpPr>
        <p:spPr>
          <a:xfrm>
            <a:off x="2131492" y="1467828"/>
            <a:ext cx="1054968" cy="4297464"/>
          </a:xfrm>
          <a:prstGeom prst="flowChartProces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r>
              <a:rPr lang="en-ZA" sz="1100" b="1" dirty="0" smtClean="0">
                <a:solidFill>
                  <a:schemeClr val="tx1"/>
                </a:solidFill>
              </a:rPr>
              <a:t>Right institutional mix</a:t>
            </a: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r>
              <a:rPr lang="en-ZA" sz="1100" b="1" dirty="0" smtClean="0">
                <a:solidFill>
                  <a:schemeClr val="tx1"/>
                </a:solidFill>
              </a:rPr>
              <a:t>With adequate resources</a:t>
            </a: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a:p>
            <a:pPr algn="ctr"/>
            <a:endParaRPr lang="en-ZA" sz="1100" b="1" dirty="0" smtClean="0">
              <a:solidFill>
                <a:schemeClr val="tx1"/>
              </a:solidFill>
            </a:endParaRPr>
          </a:p>
          <a:p>
            <a:pPr algn="ctr"/>
            <a:endParaRPr lang="en-ZA" sz="1100" b="1" dirty="0">
              <a:solidFill>
                <a:schemeClr val="tx1"/>
              </a:solidFill>
            </a:endParaRPr>
          </a:p>
        </p:txBody>
      </p:sp>
      <p:sp>
        <p:nvSpPr>
          <p:cNvPr id="25" name="Flowchart: Process 24"/>
          <p:cNvSpPr/>
          <p:nvPr/>
        </p:nvSpPr>
        <p:spPr>
          <a:xfrm>
            <a:off x="8947100" y="2419316"/>
            <a:ext cx="1224137" cy="1756031"/>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dirty="0" smtClean="0">
                <a:solidFill>
                  <a:schemeClr val="tx1"/>
                </a:solidFill>
              </a:rPr>
              <a:t>Increased agricultural productivity  for SHFs and the agricultural sector as a whole</a:t>
            </a:r>
            <a:endParaRPr lang="en-ZA" sz="1200" dirty="0">
              <a:solidFill>
                <a:schemeClr val="tx1"/>
              </a:solidFill>
            </a:endParaRPr>
          </a:p>
        </p:txBody>
      </p:sp>
      <p:sp>
        <p:nvSpPr>
          <p:cNvPr id="26" name="Flowchart: Process 25"/>
          <p:cNvSpPr/>
          <p:nvPr/>
        </p:nvSpPr>
        <p:spPr>
          <a:xfrm>
            <a:off x="759738" y="3060551"/>
            <a:ext cx="945132" cy="73543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Sufficient &amp; sustainable funding for AET institutions</a:t>
            </a:r>
            <a:endParaRPr lang="en-ZA" sz="1000" dirty="0">
              <a:solidFill>
                <a:schemeClr val="tx1"/>
              </a:solidFill>
            </a:endParaRPr>
          </a:p>
        </p:txBody>
      </p:sp>
      <p:sp>
        <p:nvSpPr>
          <p:cNvPr id="27" name="Flowchart: Process 26"/>
          <p:cNvSpPr/>
          <p:nvPr/>
        </p:nvSpPr>
        <p:spPr>
          <a:xfrm>
            <a:off x="759738" y="4071719"/>
            <a:ext cx="945132" cy="612648"/>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Secondary school supply </a:t>
            </a:r>
            <a:endParaRPr lang="en-ZA" sz="1000" dirty="0">
              <a:solidFill>
                <a:schemeClr val="tx1"/>
              </a:solidFill>
            </a:endParaRPr>
          </a:p>
        </p:txBody>
      </p:sp>
      <p:sp>
        <p:nvSpPr>
          <p:cNvPr id="28" name="Flowchart: Process 27"/>
          <p:cNvSpPr/>
          <p:nvPr/>
        </p:nvSpPr>
        <p:spPr>
          <a:xfrm>
            <a:off x="2155116" y="2250171"/>
            <a:ext cx="1031343"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Universities</a:t>
            </a:r>
            <a:endParaRPr lang="en-ZA" sz="1000" dirty="0">
              <a:solidFill>
                <a:schemeClr val="tx1"/>
              </a:solidFill>
            </a:endParaRPr>
          </a:p>
        </p:txBody>
      </p:sp>
      <p:sp>
        <p:nvSpPr>
          <p:cNvPr id="29" name="Flowchart: Process 28"/>
          <p:cNvSpPr/>
          <p:nvPr/>
        </p:nvSpPr>
        <p:spPr>
          <a:xfrm>
            <a:off x="759738" y="2250171"/>
            <a:ext cx="945132" cy="612648"/>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Strategic priority for agric. &amp; rural development</a:t>
            </a:r>
            <a:endParaRPr lang="en-ZA" sz="1000" dirty="0">
              <a:solidFill>
                <a:schemeClr val="tx1"/>
              </a:solidFill>
            </a:endParaRPr>
          </a:p>
        </p:txBody>
      </p:sp>
      <p:cxnSp>
        <p:nvCxnSpPr>
          <p:cNvPr id="31" name="Straight Arrow Connector 30"/>
          <p:cNvCxnSpPr/>
          <p:nvPr/>
        </p:nvCxnSpPr>
        <p:spPr>
          <a:xfrm>
            <a:off x="1674292" y="3276575"/>
            <a:ext cx="36004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Flowchart: Process 32"/>
          <p:cNvSpPr/>
          <p:nvPr/>
        </p:nvSpPr>
        <p:spPr>
          <a:xfrm>
            <a:off x="2141387" y="2746869"/>
            <a:ext cx="1045071"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Agricultural colleges</a:t>
            </a:r>
            <a:endParaRPr lang="en-ZA" sz="1000" dirty="0">
              <a:solidFill>
                <a:schemeClr val="tx1"/>
              </a:solidFill>
            </a:endParaRPr>
          </a:p>
        </p:txBody>
      </p:sp>
      <p:sp>
        <p:nvSpPr>
          <p:cNvPr id="34" name="Flowchart: Process 33"/>
          <p:cNvSpPr/>
          <p:nvPr/>
        </p:nvSpPr>
        <p:spPr>
          <a:xfrm>
            <a:off x="2127048" y="3190467"/>
            <a:ext cx="1059412"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Other</a:t>
            </a:r>
            <a:endParaRPr lang="en-ZA" sz="1000" dirty="0">
              <a:solidFill>
                <a:schemeClr val="tx1"/>
              </a:solidFill>
            </a:endParaRPr>
          </a:p>
        </p:txBody>
      </p:sp>
      <p:sp>
        <p:nvSpPr>
          <p:cNvPr id="35" name="Flowchart: Process 34"/>
          <p:cNvSpPr/>
          <p:nvPr/>
        </p:nvSpPr>
        <p:spPr>
          <a:xfrm>
            <a:off x="2125950" y="4006202"/>
            <a:ext cx="1060509"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Academic Staff</a:t>
            </a:r>
            <a:endParaRPr lang="en-ZA" sz="1000" dirty="0">
              <a:solidFill>
                <a:schemeClr val="tx1"/>
              </a:solidFill>
            </a:endParaRPr>
          </a:p>
        </p:txBody>
      </p:sp>
      <p:sp>
        <p:nvSpPr>
          <p:cNvPr id="36" name="Flowchart: Process 35"/>
          <p:cNvSpPr/>
          <p:nvPr/>
        </p:nvSpPr>
        <p:spPr>
          <a:xfrm>
            <a:off x="2125949" y="4420425"/>
            <a:ext cx="1060509"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Relevant curriculum</a:t>
            </a:r>
            <a:endParaRPr lang="en-ZA" sz="1000" dirty="0">
              <a:solidFill>
                <a:schemeClr val="tx1"/>
              </a:solidFill>
            </a:endParaRPr>
          </a:p>
        </p:txBody>
      </p:sp>
      <p:sp>
        <p:nvSpPr>
          <p:cNvPr id="37" name="Flowchart: Process 36"/>
          <p:cNvSpPr/>
          <p:nvPr/>
        </p:nvSpPr>
        <p:spPr>
          <a:xfrm>
            <a:off x="2123018" y="4860751"/>
            <a:ext cx="1060509"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Facilities/ resources</a:t>
            </a:r>
            <a:endParaRPr lang="en-ZA" sz="1000" dirty="0">
              <a:solidFill>
                <a:schemeClr val="tx1"/>
              </a:solidFill>
            </a:endParaRPr>
          </a:p>
        </p:txBody>
      </p:sp>
      <p:sp>
        <p:nvSpPr>
          <p:cNvPr id="38" name="Flowchart: Process 37"/>
          <p:cNvSpPr/>
          <p:nvPr/>
        </p:nvSpPr>
        <p:spPr>
          <a:xfrm>
            <a:off x="2121921" y="5327959"/>
            <a:ext cx="1060509"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Academic Staff</a:t>
            </a:r>
            <a:endParaRPr lang="en-ZA" sz="1000" dirty="0">
              <a:solidFill>
                <a:schemeClr val="tx1"/>
              </a:solidFill>
            </a:endParaRPr>
          </a:p>
        </p:txBody>
      </p:sp>
      <p:sp>
        <p:nvSpPr>
          <p:cNvPr id="39" name="Flowchart: Process 38"/>
          <p:cNvSpPr/>
          <p:nvPr/>
        </p:nvSpPr>
        <p:spPr>
          <a:xfrm>
            <a:off x="142313" y="6196970"/>
            <a:ext cx="6840760" cy="720080"/>
          </a:xfrm>
          <a:prstGeom prst="flowChartProcess">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dirty="0" smtClean="0">
                <a:solidFill>
                  <a:schemeClr val="tx1"/>
                </a:solidFill>
              </a:rPr>
              <a:t>With strong linkages  to and feedback mechanism from</a:t>
            </a:r>
          </a:p>
          <a:p>
            <a:pPr algn="ctr"/>
            <a:endParaRPr lang="en-ZA" sz="1100" dirty="0">
              <a:solidFill>
                <a:schemeClr val="tx1"/>
              </a:solidFill>
            </a:endParaRPr>
          </a:p>
          <a:p>
            <a:pPr algn="ctr"/>
            <a:endParaRPr lang="en-ZA" sz="1100" dirty="0" smtClean="0">
              <a:solidFill>
                <a:schemeClr val="tx1"/>
              </a:solidFill>
            </a:endParaRPr>
          </a:p>
          <a:p>
            <a:pPr algn="ctr"/>
            <a:endParaRPr lang="en-ZA" sz="1100" dirty="0">
              <a:solidFill>
                <a:schemeClr val="tx1"/>
              </a:solidFill>
            </a:endParaRPr>
          </a:p>
        </p:txBody>
      </p:sp>
      <p:sp>
        <p:nvSpPr>
          <p:cNvPr id="9" name="Flowchart: Process 8"/>
          <p:cNvSpPr/>
          <p:nvPr/>
        </p:nvSpPr>
        <p:spPr>
          <a:xfrm>
            <a:off x="302486" y="6505390"/>
            <a:ext cx="1371805" cy="24238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SHFs</a:t>
            </a:r>
            <a:endParaRPr lang="en-ZA" sz="1000" dirty="0">
              <a:solidFill>
                <a:schemeClr val="tx1"/>
              </a:solidFill>
            </a:endParaRPr>
          </a:p>
        </p:txBody>
      </p:sp>
      <p:sp>
        <p:nvSpPr>
          <p:cNvPr id="40" name="Flowchart: Process 39"/>
          <p:cNvSpPr/>
          <p:nvPr/>
        </p:nvSpPr>
        <p:spPr>
          <a:xfrm>
            <a:off x="1834862" y="6516934"/>
            <a:ext cx="1355576" cy="261038"/>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Researchers</a:t>
            </a:r>
            <a:endParaRPr lang="en-ZA" sz="1000" dirty="0">
              <a:solidFill>
                <a:schemeClr val="tx1"/>
              </a:solidFill>
            </a:endParaRPr>
          </a:p>
        </p:txBody>
      </p:sp>
      <p:sp>
        <p:nvSpPr>
          <p:cNvPr id="44" name="Flowchart: Process 43"/>
          <p:cNvSpPr/>
          <p:nvPr/>
        </p:nvSpPr>
        <p:spPr>
          <a:xfrm>
            <a:off x="3304246" y="6505390"/>
            <a:ext cx="1432030" cy="258461"/>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Agribusiness</a:t>
            </a:r>
            <a:endParaRPr lang="en-ZA" sz="1000" dirty="0">
              <a:solidFill>
                <a:schemeClr val="tx1"/>
              </a:solidFill>
            </a:endParaRPr>
          </a:p>
        </p:txBody>
      </p:sp>
      <p:sp>
        <p:nvSpPr>
          <p:cNvPr id="45" name="Flowchart: Process 44"/>
          <p:cNvSpPr/>
          <p:nvPr/>
        </p:nvSpPr>
        <p:spPr>
          <a:xfrm>
            <a:off x="4839153" y="6500618"/>
            <a:ext cx="1083612" cy="263233"/>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Extension </a:t>
            </a:r>
          </a:p>
          <a:p>
            <a:pPr algn="ctr"/>
            <a:r>
              <a:rPr lang="en-ZA" sz="1000" dirty="0" smtClean="0">
                <a:solidFill>
                  <a:schemeClr val="tx1"/>
                </a:solidFill>
              </a:rPr>
              <a:t>Workers</a:t>
            </a:r>
            <a:endParaRPr lang="en-ZA" sz="1000" dirty="0">
              <a:solidFill>
                <a:schemeClr val="tx1"/>
              </a:solidFill>
            </a:endParaRPr>
          </a:p>
        </p:txBody>
      </p:sp>
      <p:sp>
        <p:nvSpPr>
          <p:cNvPr id="46" name="Flowchart: Process 45"/>
          <p:cNvSpPr/>
          <p:nvPr/>
        </p:nvSpPr>
        <p:spPr>
          <a:xfrm>
            <a:off x="5981085" y="6503437"/>
            <a:ext cx="877783" cy="24434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Policymakers</a:t>
            </a:r>
            <a:endParaRPr lang="en-ZA" sz="1000" dirty="0">
              <a:solidFill>
                <a:schemeClr val="tx1"/>
              </a:solidFill>
            </a:endParaRPr>
          </a:p>
        </p:txBody>
      </p:sp>
      <p:cxnSp>
        <p:nvCxnSpPr>
          <p:cNvPr id="48" name="Straight Arrow Connector 47"/>
          <p:cNvCxnSpPr/>
          <p:nvPr/>
        </p:nvCxnSpPr>
        <p:spPr>
          <a:xfrm>
            <a:off x="3244083" y="3297332"/>
            <a:ext cx="36004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Flowchart: Process 54"/>
          <p:cNvSpPr/>
          <p:nvPr/>
        </p:nvSpPr>
        <p:spPr>
          <a:xfrm>
            <a:off x="3801753" y="2250171"/>
            <a:ext cx="1037399" cy="2170254"/>
          </a:xfrm>
          <a:prstGeom prst="flowChart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smtClean="0">
                <a:solidFill>
                  <a:schemeClr val="tx1"/>
                </a:solidFill>
              </a:rPr>
              <a:t>Graduates with appropriate skill mix and levels</a:t>
            </a: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a:solidFill>
                <a:schemeClr val="tx1"/>
              </a:solidFill>
            </a:endParaRPr>
          </a:p>
        </p:txBody>
      </p:sp>
      <p:sp>
        <p:nvSpPr>
          <p:cNvPr id="56" name="Flowchart: Process 55"/>
          <p:cNvSpPr/>
          <p:nvPr/>
        </p:nvSpPr>
        <p:spPr>
          <a:xfrm>
            <a:off x="4986661" y="1834427"/>
            <a:ext cx="1263166" cy="3179486"/>
          </a:xfrm>
          <a:prstGeom prst="flowChart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r>
              <a:rPr lang="en-ZA" sz="1000" b="1" dirty="0" smtClean="0">
                <a:solidFill>
                  <a:schemeClr val="tx1"/>
                </a:solidFill>
              </a:rPr>
              <a:t>Inadequate numbers to meet sector demand for </a:t>
            </a: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smtClean="0">
              <a:solidFill>
                <a:schemeClr val="tx1"/>
              </a:solidFill>
            </a:endParaRPr>
          </a:p>
          <a:p>
            <a:pPr algn="ctr"/>
            <a:endParaRPr lang="en-ZA" sz="1000" b="1" dirty="0">
              <a:solidFill>
                <a:schemeClr val="tx1"/>
              </a:solidFill>
            </a:endParaRPr>
          </a:p>
          <a:p>
            <a:pPr algn="ctr"/>
            <a:endParaRPr lang="en-ZA" sz="1000" b="1" dirty="0">
              <a:solidFill>
                <a:schemeClr val="tx1"/>
              </a:solidFill>
            </a:endParaRPr>
          </a:p>
        </p:txBody>
      </p:sp>
      <p:sp>
        <p:nvSpPr>
          <p:cNvPr id="57" name="Flowchart: Process 56"/>
          <p:cNvSpPr/>
          <p:nvPr/>
        </p:nvSpPr>
        <p:spPr>
          <a:xfrm>
            <a:off x="7146900" y="1425954"/>
            <a:ext cx="1080120" cy="2206135"/>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To fill needed roles in the sector with </a:t>
            </a:r>
            <a:r>
              <a:rPr lang="en-ZA" sz="1000" b="1" dirty="0" smtClean="0">
                <a:solidFill>
                  <a:schemeClr val="tx1"/>
                </a:solidFill>
              </a:rPr>
              <a:t>direct benefits </a:t>
            </a:r>
            <a:r>
              <a:rPr lang="en-ZA" sz="1000" dirty="0" smtClean="0">
                <a:solidFill>
                  <a:schemeClr val="tx1"/>
                </a:solidFill>
              </a:rPr>
              <a:t>for SHFs</a:t>
            </a: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p:txBody>
      </p:sp>
      <p:sp>
        <p:nvSpPr>
          <p:cNvPr id="58" name="Flowchart: Process 57"/>
          <p:cNvSpPr/>
          <p:nvPr/>
        </p:nvSpPr>
        <p:spPr>
          <a:xfrm>
            <a:off x="7146900" y="3829573"/>
            <a:ext cx="1080120" cy="2543346"/>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…&amp; </a:t>
            </a:r>
            <a:r>
              <a:rPr lang="en-ZA" sz="1000" b="1" dirty="0" smtClean="0">
                <a:solidFill>
                  <a:schemeClr val="tx1"/>
                </a:solidFill>
              </a:rPr>
              <a:t>indirect benefits </a:t>
            </a:r>
            <a:r>
              <a:rPr lang="en-ZA" sz="1000" dirty="0" smtClean="0">
                <a:solidFill>
                  <a:schemeClr val="tx1"/>
                </a:solidFill>
              </a:rPr>
              <a:t>for SHFs</a:t>
            </a: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a:p>
            <a:pPr algn="ctr"/>
            <a:endParaRPr lang="en-ZA" sz="1000" dirty="0" smtClean="0">
              <a:solidFill>
                <a:schemeClr val="tx1"/>
              </a:solidFill>
            </a:endParaRPr>
          </a:p>
          <a:p>
            <a:pPr algn="ctr"/>
            <a:endParaRPr lang="en-ZA" sz="1000" dirty="0">
              <a:solidFill>
                <a:schemeClr val="tx1"/>
              </a:solidFill>
            </a:endParaRPr>
          </a:p>
        </p:txBody>
      </p:sp>
      <p:sp>
        <p:nvSpPr>
          <p:cNvPr id="59" name="Flowchart: Process 58"/>
          <p:cNvSpPr/>
          <p:nvPr/>
        </p:nvSpPr>
        <p:spPr>
          <a:xfrm>
            <a:off x="3807810" y="2900156"/>
            <a:ext cx="1009764"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PhD</a:t>
            </a:r>
            <a:endParaRPr lang="en-ZA" sz="1000" dirty="0">
              <a:solidFill>
                <a:schemeClr val="tx1"/>
              </a:solidFill>
            </a:endParaRPr>
          </a:p>
        </p:txBody>
      </p:sp>
      <p:sp>
        <p:nvSpPr>
          <p:cNvPr id="60" name="Flowchart: Process 59"/>
          <p:cNvSpPr/>
          <p:nvPr/>
        </p:nvSpPr>
        <p:spPr>
          <a:xfrm>
            <a:off x="3807809" y="3339899"/>
            <a:ext cx="1000055" cy="215443"/>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MSc</a:t>
            </a:r>
            <a:endParaRPr lang="en-ZA" sz="1000" dirty="0">
              <a:solidFill>
                <a:schemeClr val="tx1"/>
              </a:solidFill>
            </a:endParaRPr>
          </a:p>
        </p:txBody>
      </p:sp>
      <p:sp>
        <p:nvSpPr>
          <p:cNvPr id="61" name="Flowchart: Process 60"/>
          <p:cNvSpPr/>
          <p:nvPr/>
        </p:nvSpPr>
        <p:spPr>
          <a:xfrm>
            <a:off x="3807809" y="3652207"/>
            <a:ext cx="1009764"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BSc</a:t>
            </a:r>
            <a:endParaRPr lang="en-ZA" sz="1000" dirty="0">
              <a:solidFill>
                <a:schemeClr val="tx1"/>
              </a:solidFill>
            </a:endParaRPr>
          </a:p>
        </p:txBody>
      </p:sp>
      <p:sp>
        <p:nvSpPr>
          <p:cNvPr id="62" name="Flowchart: Process 61"/>
          <p:cNvSpPr/>
          <p:nvPr/>
        </p:nvSpPr>
        <p:spPr>
          <a:xfrm>
            <a:off x="3807810" y="4022185"/>
            <a:ext cx="1031343" cy="30632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00" dirty="0" smtClean="0">
              <a:solidFill>
                <a:schemeClr val="tx1"/>
              </a:solidFill>
            </a:endParaRPr>
          </a:p>
          <a:p>
            <a:pPr algn="ctr"/>
            <a:r>
              <a:rPr lang="en-ZA" sz="1000" dirty="0" smtClean="0">
                <a:solidFill>
                  <a:schemeClr val="tx1"/>
                </a:solidFill>
              </a:rPr>
              <a:t>Diploma/ Certificate</a:t>
            </a:r>
          </a:p>
          <a:p>
            <a:pPr algn="ctr"/>
            <a:endParaRPr lang="en-ZA" sz="1000" dirty="0">
              <a:solidFill>
                <a:schemeClr val="tx1"/>
              </a:solidFill>
            </a:endParaRPr>
          </a:p>
        </p:txBody>
      </p:sp>
      <p:cxnSp>
        <p:nvCxnSpPr>
          <p:cNvPr id="76" name="Straight Arrow Connector 75"/>
          <p:cNvCxnSpPr/>
          <p:nvPr/>
        </p:nvCxnSpPr>
        <p:spPr>
          <a:xfrm>
            <a:off x="5981085" y="1467828"/>
            <a:ext cx="1001988" cy="164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5981085" y="1484295"/>
            <a:ext cx="0" cy="3501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Flowchart: Process 84"/>
          <p:cNvSpPr/>
          <p:nvPr/>
        </p:nvSpPr>
        <p:spPr>
          <a:xfrm>
            <a:off x="4986661" y="2419316"/>
            <a:ext cx="1263165" cy="377152"/>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Researchers</a:t>
            </a:r>
            <a:endParaRPr lang="en-ZA" sz="1000" dirty="0">
              <a:solidFill>
                <a:schemeClr val="tx1"/>
              </a:solidFill>
            </a:endParaRPr>
          </a:p>
        </p:txBody>
      </p:sp>
      <p:sp>
        <p:nvSpPr>
          <p:cNvPr id="86" name="Flowchart: Process 85"/>
          <p:cNvSpPr/>
          <p:nvPr/>
        </p:nvSpPr>
        <p:spPr>
          <a:xfrm>
            <a:off x="4986661" y="2913989"/>
            <a:ext cx="1263165" cy="36258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Academic Staff</a:t>
            </a:r>
            <a:endParaRPr lang="en-ZA" sz="1000" dirty="0">
              <a:solidFill>
                <a:schemeClr val="tx1"/>
              </a:solidFill>
            </a:endParaRPr>
          </a:p>
        </p:txBody>
      </p:sp>
      <p:sp>
        <p:nvSpPr>
          <p:cNvPr id="87" name="Flowchart: Process 86"/>
          <p:cNvSpPr/>
          <p:nvPr/>
        </p:nvSpPr>
        <p:spPr>
          <a:xfrm>
            <a:off x="4986661" y="3387753"/>
            <a:ext cx="1263165" cy="408234"/>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Policymakers &amp; bureaucrats</a:t>
            </a:r>
            <a:endParaRPr lang="en-ZA" sz="1000" dirty="0">
              <a:solidFill>
                <a:schemeClr val="tx1"/>
              </a:solidFill>
            </a:endParaRPr>
          </a:p>
        </p:txBody>
      </p:sp>
      <p:sp>
        <p:nvSpPr>
          <p:cNvPr id="88" name="Flowchart: Process 87"/>
          <p:cNvSpPr/>
          <p:nvPr/>
        </p:nvSpPr>
        <p:spPr>
          <a:xfrm>
            <a:off x="4986662" y="3918556"/>
            <a:ext cx="1263164" cy="393969"/>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Managers &amp; entrepreneurs</a:t>
            </a:r>
            <a:endParaRPr lang="en-ZA" sz="1000" dirty="0">
              <a:solidFill>
                <a:schemeClr val="tx1"/>
              </a:solidFill>
            </a:endParaRPr>
          </a:p>
        </p:txBody>
      </p:sp>
      <p:sp>
        <p:nvSpPr>
          <p:cNvPr id="89" name="Flowchart: Process 88"/>
          <p:cNvSpPr/>
          <p:nvPr/>
        </p:nvSpPr>
        <p:spPr>
          <a:xfrm>
            <a:off x="4986663" y="4420425"/>
            <a:ext cx="1263164" cy="371841"/>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Extension agents</a:t>
            </a:r>
            <a:endParaRPr lang="en-ZA" sz="1000" dirty="0">
              <a:solidFill>
                <a:schemeClr val="tx1"/>
              </a:solidFill>
            </a:endParaRPr>
          </a:p>
        </p:txBody>
      </p:sp>
      <p:cxnSp>
        <p:nvCxnSpPr>
          <p:cNvPr id="97" name="Straight Arrow Connector 96"/>
          <p:cNvCxnSpPr/>
          <p:nvPr/>
        </p:nvCxnSpPr>
        <p:spPr>
          <a:xfrm>
            <a:off x="5922765" y="5742175"/>
            <a:ext cx="1151035" cy="2311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V="1">
            <a:off x="5922765" y="5078128"/>
            <a:ext cx="0" cy="6640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3" name="Flowchart: Process 102"/>
          <p:cNvSpPr/>
          <p:nvPr/>
        </p:nvSpPr>
        <p:spPr>
          <a:xfrm>
            <a:off x="7146901" y="2250171"/>
            <a:ext cx="1080120" cy="377152"/>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Researchers</a:t>
            </a:r>
            <a:endParaRPr lang="en-ZA" sz="1000" dirty="0">
              <a:solidFill>
                <a:schemeClr val="tx1"/>
              </a:solidFill>
            </a:endParaRPr>
          </a:p>
        </p:txBody>
      </p:sp>
      <p:sp>
        <p:nvSpPr>
          <p:cNvPr id="104" name="Flowchart: Process 103"/>
          <p:cNvSpPr/>
          <p:nvPr/>
        </p:nvSpPr>
        <p:spPr>
          <a:xfrm>
            <a:off x="7146901" y="2697965"/>
            <a:ext cx="1080120" cy="36258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Academic Staff</a:t>
            </a:r>
            <a:endParaRPr lang="en-ZA" sz="1000" dirty="0">
              <a:solidFill>
                <a:schemeClr val="tx1"/>
              </a:solidFill>
            </a:endParaRPr>
          </a:p>
        </p:txBody>
      </p:sp>
      <p:sp>
        <p:nvSpPr>
          <p:cNvPr id="105" name="Flowchart: Process 104"/>
          <p:cNvSpPr/>
          <p:nvPr/>
        </p:nvSpPr>
        <p:spPr>
          <a:xfrm>
            <a:off x="7146902" y="3154081"/>
            <a:ext cx="1080120" cy="401403"/>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Policymakers &amp; bureaucrats</a:t>
            </a:r>
            <a:endParaRPr lang="en-ZA" sz="1000" dirty="0">
              <a:solidFill>
                <a:schemeClr val="tx1"/>
              </a:solidFill>
            </a:endParaRPr>
          </a:p>
        </p:txBody>
      </p:sp>
      <p:sp>
        <p:nvSpPr>
          <p:cNvPr id="106" name="Flowchart: Process 105"/>
          <p:cNvSpPr/>
          <p:nvPr/>
        </p:nvSpPr>
        <p:spPr>
          <a:xfrm>
            <a:off x="7146902" y="4175347"/>
            <a:ext cx="1080120" cy="50902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Research &amp; knowledge creation</a:t>
            </a:r>
            <a:endParaRPr lang="en-ZA" sz="1000" dirty="0">
              <a:solidFill>
                <a:schemeClr val="tx1"/>
              </a:solidFill>
            </a:endParaRPr>
          </a:p>
        </p:txBody>
      </p:sp>
      <p:sp>
        <p:nvSpPr>
          <p:cNvPr id="109" name="Flowchart: Process 108"/>
          <p:cNvSpPr/>
          <p:nvPr/>
        </p:nvSpPr>
        <p:spPr>
          <a:xfrm>
            <a:off x="7146902" y="4818939"/>
            <a:ext cx="1080120" cy="50902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Policy analysis </a:t>
            </a:r>
            <a:r>
              <a:rPr lang="en-ZA" sz="1000" dirty="0">
                <a:solidFill>
                  <a:schemeClr val="tx1"/>
                </a:solidFill>
              </a:rPr>
              <a:t>&amp; </a:t>
            </a:r>
            <a:r>
              <a:rPr lang="en-ZA" sz="1000" dirty="0" smtClean="0">
                <a:solidFill>
                  <a:schemeClr val="tx1"/>
                </a:solidFill>
              </a:rPr>
              <a:t>development</a:t>
            </a:r>
            <a:endParaRPr lang="en-ZA" sz="1000" dirty="0">
              <a:solidFill>
                <a:schemeClr val="tx1"/>
              </a:solidFill>
            </a:endParaRPr>
          </a:p>
        </p:txBody>
      </p:sp>
      <p:sp>
        <p:nvSpPr>
          <p:cNvPr id="110" name="Flowchart: Process 109"/>
          <p:cNvSpPr/>
          <p:nvPr/>
        </p:nvSpPr>
        <p:spPr>
          <a:xfrm>
            <a:off x="7146902" y="5510783"/>
            <a:ext cx="1080120" cy="50902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dirty="0" smtClean="0">
                <a:solidFill>
                  <a:schemeClr val="tx1"/>
                </a:solidFill>
              </a:rPr>
              <a:t>Teaching &amp; Training</a:t>
            </a:r>
            <a:endParaRPr lang="en-ZA" sz="1000" dirty="0">
              <a:solidFill>
                <a:schemeClr val="tx1"/>
              </a:solidFill>
            </a:endParaRPr>
          </a:p>
        </p:txBody>
      </p:sp>
      <p:cxnSp>
        <p:nvCxnSpPr>
          <p:cNvPr id="113" name="Straight Arrow Connector 112"/>
          <p:cNvCxnSpPr/>
          <p:nvPr/>
        </p:nvCxnSpPr>
        <p:spPr>
          <a:xfrm>
            <a:off x="9451156" y="1927877"/>
            <a:ext cx="0" cy="4229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a:off x="8299028" y="1927877"/>
            <a:ext cx="11521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Flowchart: Process 118"/>
          <p:cNvSpPr/>
          <p:nvPr/>
        </p:nvSpPr>
        <p:spPr>
          <a:xfrm>
            <a:off x="279656" y="7137597"/>
            <a:ext cx="6703417" cy="360040"/>
          </a:xfrm>
          <a:prstGeom prst="flowChartProcess">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dirty="0" smtClean="0">
              <a:solidFill>
                <a:schemeClr val="tx1"/>
              </a:solidFill>
            </a:endParaRPr>
          </a:p>
          <a:p>
            <a:pPr algn="ctr"/>
            <a:endParaRPr lang="en-ZA" sz="1100" dirty="0">
              <a:solidFill>
                <a:schemeClr val="tx1"/>
              </a:solidFill>
            </a:endParaRPr>
          </a:p>
          <a:p>
            <a:pPr algn="ctr"/>
            <a:endParaRPr lang="en-ZA" sz="1100" b="1" dirty="0" smtClean="0">
              <a:solidFill>
                <a:schemeClr val="tx1"/>
              </a:solidFill>
            </a:endParaRPr>
          </a:p>
          <a:p>
            <a:pPr algn="ctr"/>
            <a:r>
              <a:rPr lang="en-ZA" sz="1100" b="1" dirty="0" smtClean="0">
                <a:solidFill>
                  <a:schemeClr val="tx1"/>
                </a:solidFill>
              </a:rPr>
              <a:t>Linked to and supported by regional and global institutions, networks and collaborations</a:t>
            </a:r>
          </a:p>
          <a:p>
            <a:pPr algn="ctr"/>
            <a:endParaRPr lang="en-ZA" sz="1100" dirty="0">
              <a:solidFill>
                <a:schemeClr val="tx1"/>
              </a:solidFill>
            </a:endParaRPr>
          </a:p>
          <a:p>
            <a:pPr algn="ctr"/>
            <a:endParaRPr lang="en-ZA" sz="1100" dirty="0" smtClean="0">
              <a:solidFill>
                <a:schemeClr val="tx1"/>
              </a:solidFill>
            </a:endParaRPr>
          </a:p>
          <a:p>
            <a:pPr algn="ctr"/>
            <a:endParaRPr lang="en-ZA" sz="1100" dirty="0">
              <a:solidFill>
                <a:schemeClr val="tx1"/>
              </a:solidFill>
            </a:endParaRPr>
          </a:p>
        </p:txBody>
      </p:sp>
      <p:cxnSp>
        <p:nvCxnSpPr>
          <p:cNvPr id="120" name="Straight Arrow Connector 119"/>
          <p:cNvCxnSpPr/>
          <p:nvPr/>
        </p:nvCxnSpPr>
        <p:spPr>
          <a:xfrm flipV="1">
            <a:off x="3807810" y="6865098"/>
            <a:ext cx="0" cy="2724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92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INTERVENTIONS</a:t>
            </a:r>
            <a:endParaRPr lang="en-ZA" dirty="0"/>
          </a:p>
        </p:txBody>
      </p:sp>
      <p:sp>
        <p:nvSpPr>
          <p:cNvPr id="3" name="Content Placeholder 2"/>
          <p:cNvSpPr>
            <a:spLocks noGrp="1"/>
          </p:cNvSpPr>
          <p:nvPr>
            <p:ph idx="1"/>
          </p:nvPr>
        </p:nvSpPr>
        <p:spPr>
          <a:xfrm>
            <a:off x="378148" y="1548383"/>
            <a:ext cx="9090471" cy="5508985"/>
          </a:xfrm>
        </p:spPr>
        <p:txBody>
          <a:bodyPr/>
          <a:lstStyle/>
          <a:p>
            <a:pPr lvl="1" algn="just">
              <a:spcBef>
                <a:spcPts val="0"/>
              </a:spcBef>
              <a:buFont typeface="Wingdings" panose="05000000000000000000" pitchFamily="2" charset="2"/>
              <a:buChar char="§"/>
            </a:pPr>
            <a:endParaRPr lang="en-ZA" dirty="0" smtClean="0">
              <a:latin typeface="Arial"/>
              <a:ea typeface="Times New Roman"/>
            </a:endParaRPr>
          </a:p>
          <a:p>
            <a:pPr lvl="1" algn="just">
              <a:spcBef>
                <a:spcPts val="0"/>
              </a:spcBef>
              <a:buFont typeface="Wingdings" panose="05000000000000000000" pitchFamily="2" charset="2"/>
              <a:buChar char="§"/>
            </a:pPr>
            <a:endParaRPr lang="en-ZA" dirty="0">
              <a:latin typeface="Arial"/>
              <a:ea typeface="Times New Roman"/>
            </a:endParaRPr>
          </a:p>
          <a:p>
            <a:pPr>
              <a:lnSpc>
                <a:spcPct val="150000"/>
              </a:lnSpc>
              <a:spcBef>
                <a:spcPts val="0"/>
              </a:spcBef>
              <a:spcAft>
                <a:spcPts val="600"/>
              </a:spcAft>
            </a:pPr>
            <a:endParaRPr kumimoji="1" lang="en-ZA" sz="2000" dirty="0">
              <a:solidFill>
                <a:srgbClr val="99FF99">
                  <a:lumMod val="10000"/>
                </a:srgbClr>
              </a:solidFill>
            </a:endParaRPr>
          </a:p>
        </p:txBody>
      </p:sp>
      <p:sp>
        <p:nvSpPr>
          <p:cNvPr id="4" name="Slide Number Placeholder 3"/>
          <p:cNvSpPr>
            <a:spLocks noGrp="1"/>
          </p:cNvSpPr>
          <p:nvPr>
            <p:ph type="sldNum" sz="quarter" idx="10"/>
          </p:nvPr>
        </p:nvSpPr>
        <p:spPr/>
        <p:txBody>
          <a:bodyPr/>
          <a:lstStyle/>
          <a:p>
            <a:pPr>
              <a:defRPr/>
            </a:pPr>
            <a:fld id="{FD9A23BD-9556-44C7-817A-5F5C9457A231}" type="slidenum">
              <a:rPr lang="en-ZA" smtClean="0"/>
              <a:pPr>
                <a:defRPr/>
              </a:pPr>
              <a:t>9</a:t>
            </a:fld>
            <a:endParaRPr lang="en-ZA" dirty="0"/>
          </a:p>
        </p:txBody>
      </p:sp>
      <p:graphicFrame>
        <p:nvGraphicFramePr>
          <p:cNvPr id="6" name="Diagram 5"/>
          <p:cNvGraphicFramePr/>
          <p:nvPr>
            <p:extLst>
              <p:ext uri="{D42A27DB-BD31-4B8C-83A1-F6EECF244321}">
                <p14:modId xmlns:p14="http://schemas.microsoft.com/office/powerpoint/2010/main" val="2458704973"/>
              </p:ext>
            </p:extLst>
          </p:nvPr>
        </p:nvGraphicFramePr>
        <p:xfrm>
          <a:off x="162124" y="1620391"/>
          <a:ext cx="1008112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8915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DAFF presentation 2_Coat title page only_PP20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16753</TotalTime>
  <Words>801</Words>
  <Application>Microsoft Office PowerPoint</Application>
  <PresentationFormat>Custom</PresentationFormat>
  <Paragraphs>276</Paragraphs>
  <Slides>12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Times New Roman</vt:lpstr>
      <vt:lpstr>Wingdings</vt:lpstr>
      <vt:lpstr>DAFF presentation 2_Coat title page only_PP2003</vt:lpstr>
      <vt:lpstr>PowerPoint Presentation</vt:lpstr>
      <vt:lpstr>OUTLINE</vt:lpstr>
      <vt:lpstr>NATIONAL DEVELOPMENT TARGETS RELATING TO CAPACITY BUILDING IN AGRICULTURE</vt:lpstr>
      <vt:lpstr>WHERE ARE WE? THE CURRENT  AET SYSTEM IN SOUTH AFRICA</vt:lpstr>
      <vt:lpstr>CURRENT EDUCATION AND TRAINING SYSTEM IN RSA cont</vt:lpstr>
      <vt:lpstr>CAPACITY  VRS CAPABILITY</vt:lpstr>
      <vt:lpstr>CURRENT TRENDS MANIFESTING IN THE SECTOR</vt:lpstr>
      <vt:lpstr>ROADMAP TOWARDS TRANSFORMATIVE CHANGE IN THE AET SYSTEM</vt:lpstr>
      <vt:lpstr>INTERVENTIONS</vt:lpstr>
      <vt:lpstr>CONCLUSION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ThabishoK</dc:creator>
  <cp:lastModifiedBy>HP</cp:lastModifiedBy>
  <cp:revision>474</cp:revision>
  <cp:lastPrinted>2015-12-01T05:40:56Z</cp:lastPrinted>
  <dcterms:created xsi:type="dcterms:W3CDTF">2010-03-30T13:49:36Z</dcterms:created>
  <dcterms:modified xsi:type="dcterms:W3CDTF">2018-10-24T07:12:59Z</dcterms:modified>
</cp:coreProperties>
</file>